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handoutMasterIdLst>
    <p:handoutMasterId r:id="rId13"/>
  </p:handoutMasterIdLst>
  <p:sldIdLst>
    <p:sldId id="299" r:id="rId2"/>
    <p:sldId id="298" r:id="rId3"/>
    <p:sldId id="300" r:id="rId4"/>
    <p:sldId id="301" r:id="rId5"/>
    <p:sldId id="302" r:id="rId6"/>
    <p:sldId id="306" r:id="rId7"/>
    <p:sldId id="303" r:id="rId8"/>
    <p:sldId id="305" r:id="rId9"/>
    <p:sldId id="304" r:id="rId10"/>
    <p:sldId id="307" r:id="rId11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0363" autoAdjust="0"/>
  </p:normalViewPr>
  <p:slideViewPr>
    <p:cSldViewPr>
      <p:cViewPr varScale="1">
        <p:scale>
          <a:sx n="67" d="100"/>
          <a:sy n="67" d="100"/>
        </p:scale>
        <p:origin x="14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114" y="84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E8C3C4-918D-422C-8B76-B81C5A25E9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8A132D3A-46B0-45BA-8F93-22CE363113FD}">
      <dgm:prSet phldrT="[Text]"/>
      <dgm:spPr/>
      <dgm:t>
        <a:bodyPr/>
        <a:lstStyle/>
        <a:p>
          <a:r>
            <a:rPr lang="sv-SE" dirty="0" smtClean="0"/>
            <a:t>SIS/TK 182/AG 04 – Bärande träkonstruktioner</a:t>
          </a:r>
          <a:endParaRPr lang="sv-SE" dirty="0"/>
        </a:p>
      </dgm:t>
    </dgm:pt>
    <dgm:pt modelId="{ECF32AFC-39ED-49AE-BB8B-7829730A3AE1}" type="parTrans" cxnId="{6DFA4EB5-2EFD-4A50-B98B-A2A2E8896B2A}">
      <dgm:prSet/>
      <dgm:spPr/>
      <dgm:t>
        <a:bodyPr/>
        <a:lstStyle/>
        <a:p>
          <a:endParaRPr lang="sv-SE"/>
        </a:p>
      </dgm:t>
    </dgm:pt>
    <dgm:pt modelId="{FD934265-2A29-4673-BAB9-FF122C1D017E}" type="sibTrans" cxnId="{6DFA4EB5-2EFD-4A50-B98B-A2A2E8896B2A}">
      <dgm:prSet/>
      <dgm:spPr/>
      <dgm:t>
        <a:bodyPr/>
        <a:lstStyle/>
        <a:p>
          <a:endParaRPr lang="sv-SE"/>
        </a:p>
      </dgm:t>
    </dgm:pt>
    <dgm:pt modelId="{8187EA00-F411-4571-92DF-899CD00DA06B}">
      <dgm:prSet phldrT="[Text]"/>
      <dgm:spPr/>
      <dgm:t>
        <a:bodyPr/>
        <a:lstStyle/>
        <a:p>
          <a:r>
            <a:rPr lang="sv-SE" dirty="0" smtClean="0"/>
            <a:t>CEN/TC 250/SC 05 – </a:t>
          </a:r>
          <a:r>
            <a:rPr lang="sv-SE" dirty="0" err="1" smtClean="0"/>
            <a:t>Eurocode</a:t>
          </a:r>
          <a:r>
            <a:rPr lang="sv-SE" dirty="0" smtClean="0"/>
            <a:t> 5</a:t>
          </a:r>
          <a:endParaRPr lang="sv-SE" dirty="0"/>
        </a:p>
      </dgm:t>
    </dgm:pt>
    <dgm:pt modelId="{3F61E98F-A7DD-4291-BCCF-1A9BC5AC2165}" type="parTrans" cxnId="{4F45F494-E6F8-4739-B6AD-CEFE13A56F1E}">
      <dgm:prSet/>
      <dgm:spPr/>
      <dgm:t>
        <a:bodyPr/>
        <a:lstStyle/>
        <a:p>
          <a:endParaRPr lang="sv-SE"/>
        </a:p>
      </dgm:t>
    </dgm:pt>
    <dgm:pt modelId="{99F3A90D-35E6-4BE3-85AF-DF7777A39D77}" type="sibTrans" cxnId="{4F45F494-E6F8-4739-B6AD-CEFE13A56F1E}">
      <dgm:prSet/>
      <dgm:spPr/>
      <dgm:t>
        <a:bodyPr/>
        <a:lstStyle/>
        <a:p>
          <a:endParaRPr lang="sv-SE"/>
        </a:p>
      </dgm:t>
    </dgm:pt>
    <dgm:pt modelId="{A91BF603-DFB3-4A89-9FD7-C0E59864688D}">
      <dgm:prSet phldrT="[Text]"/>
      <dgm:spPr/>
      <dgm:t>
        <a:bodyPr/>
        <a:lstStyle/>
        <a:p>
          <a:r>
            <a:rPr lang="sv-SE" dirty="0" smtClean="0"/>
            <a:t>CEN/TC 124 – </a:t>
          </a:r>
          <a:r>
            <a:rPr lang="sv-SE" dirty="0" err="1" smtClean="0"/>
            <a:t>Timber</a:t>
          </a:r>
          <a:r>
            <a:rPr lang="sv-SE" dirty="0" smtClean="0"/>
            <a:t> </a:t>
          </a:r>
          <a:r>
            <a:rPr lang="sv-SE" dirty="0" err="1" smtClean="0"/>
            <a:t>structures</a:t>
          </a:r>
          <a:endParaRPr lang="sv-SE" dirty="0"/>
        </a:p>
      </dgm:t>
    </dgm:pt>
    <dgm:pt modelId="{600CBA1C-DC8C-42B4-BE52-6CA5C4CF5E5C}" type="parTrans" cxnId="{C986B306-7616-4BCD-8EFE-399D4E5EA3A2}">
      <dgm:prSet/>
      <dgm:spPr/>
      <dgm:t>
        <a:bodyPr/>
        <a:lstStyle/>
        <a:p>
          <a:endParaRPr lang="sv-SE"/>
        </a:p>
      </dgm:t>
    </dgm:pt>
    <dgm:pt modelId="{E3885646-45E6-4B28-8E7F-3B70ABEC80DD}" type="sibTrans" cxnId="{C986B306-7616-4BCD-8EFE-399D4E5EA3A2}">
      <dgm:prSet/>
      <dgm:spPr/>
      <dgm:t>
        <a:bodyPr/>
        <a:lstStyle/>
        <a:p>
          <a:endParaRPr lang="sv-SE"/>
        </a:p>
      </dgm:t>
    </dgm:pt>
    <dgm:pt modelId="{8C1E8F59-82CD-47B0-957E-1881E259524B}" type="pres">
      <dgm:prSet presAssocID="{E1E8C3C4-918D-422C-8B76-B81C5A25E9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v-SE"/>
        </a:p>
      </dgm:t>
    </dgm:pt>
    <dgm:pt modelId="{049C5824-4034-4CC9-A6FE-886ED444F667}" type="pres">
      <dgm:prSet presAssocID="{8A132D3A-46B0-45BA-8F93-22CE363113FD}" presName="hierRoot1" presStyleCnt="0"/>
      <dgm:spPr/>
    </dgm:pt>
    <dgm:pt modelId="{1F6DA972-8A58-4C58-9740-30B795B418C0}" type="pres">
      <dgm:prSet presAssocID="{8A132D3A-46B0-45BA-8F93-22CE363113FD}" presName="composite" presStyleCnt="0"/>
      <dgm:spPr/>
    </dgm:pt>
    <dgm:pt modelId="{A2310747-D76A-49F9-BC30-DA04EB65AA36}" type="pres">
      <dgm:prSet presAssocID="{8A132D3A-46B0-45BA-8F93-22CE363113FD}" presName="background" presStyleLbl="node0" presStyleIdx="0" presStyleCnt="1"/>
      <dgm:spPr/>
    </dgm:pt>
    <dgm:pt modelId="{C686FBC0-B447-48AE-8961-EED48D13BE9B}" type="pres">
      <dgm:prSet presAssocID="{8A132D3A-46B0-45BA-8F93-22CE363113F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F3EACAF8-866A-4DEB-A074-D8F080A37D3B}" type="pres">
      <dgm:prSet presAssocID="{8A132D3A-46B0-45BA-8F93-22CE363113FD}" presName="hierChild2" presStyleCnt="0"/>
      <dgm:spPr/>
    </dgm:pt>
    <dgm:pt modelId="{B587DD4F-0206-4B90-B45C-29C374FCEF18}" type="pres">
      <dgm:prSet presAssocID="{3F61E98F-A7DD-4291-BCCF-1A9BC5AC2165}" presName="Name10" presStyleLbl="parChTrans1D2" presStyleIdx="0" presStyleCnt="2"/>
      <dgm:spPr/>
      <dgm:t>
        <a:bodyPr/>
        <a:lstStyle/>
        <a:p>
          <a:endParaRPr lang="sv-SE"/>
        </a:p>
      </dgm:t>
    </dgm:pt>
    <dgm:pt modelId="{BBC8DECE-569B-4452-8606-CEEC0E0C34DB}" type="pres">
      <dgm:prSet presAssocID="{8187EA00-F411-4571-92DF-899CD00DA06B}" presName="hierRoot2" presStyleCnt="0"/>
      <dgm:spPr/>
    </dgm:pt>
    <dgm:pt modelId="{455B5730-166B-4CE0-BFD4-D673A1652884}" type="pres">
      <dgm:prSet presAssocID="{8187EA00-F411-4571-92DF-899CD00DA06B}" presName="composite2" presStyleCnt="0"/>
      <dgm:spPr/>
    </dgm:pt>
    <dgm:pt modelId="{BE84E719-6895-451B-AD39-D34E3DC672D9}" type="pres">
      <dgm:prSet presAssocID="{8187EA00-F411-4571-92DF-899CD00DA06B}" presName="background2" presStyleLbl="node2" presStyleIdx="0" presStyleCnt="2"/>
      <dgm:spPr/>
    </dgm:pt>
    <dgm:pt modelId="{B7C31C84-FD30-4EF5-8827-8824BB223445}" type="pres">
      <dgm:prSet presAssocID="{8187EA00-F411-4571-92DF-899CD00DA06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811349F3-7860-4BD2-BF07-CA565D8F444F}" type="pres">
      <dgm:prSet presAssocID="{8187EA00-F411-4571-92DF-899CD00DA06B}" presName="hierChild3" presStyleCnt="0"/>
      <dgm:spPr/>
    </dgm:pt>
    <dgm:pt modelId="{025A77E5-344D-4924-8F80-1C1F8EB1779B}" type="pres">
      <dgm:prSet presAssocID="{600CBA1C-DC8C-42B4-BE52-6CA5C4CF5E5C}" presName="Name10" presStyleLbl="parChTrans1D2" presStyleIdx="1" presStyleCnt="2"/>
      <dgm:spPr/>
      <dgm:t>
        <a:bodyPr/>
        <a:lstStyle/>
        <a:p>
          <a:endParaRPr lang="sv-SE"/>
        </a:p>
      </dgm:t>
    </dgm:pt>
    <dgm:pt modelId="{18E37AAB-3421-4027-BC63-6F2A699BB13A}" type="pres">
      <dgm:prSet presAssocID="{A91BF603-DFB3-4A89-9FD7-C0E59864688D}" presName="hierRoot2" presStyleCnt="0"/>
      <dgm:spPr/>
    </dgm:pt>
    <dgm:pt modelId="{44CA5931-0468-4000-A595-3BBA4F36CAB2}" type="pres">
      <dgm:prSet presAssocID="{A91BF603-DFB3-4A89-9FD7-C0E59864688D}" presName="composite2" presStyleCnt="0"/>
      <dgm:spPr/>
    </dgm:pt>
    <dgm:pt modelId="{0D91A7A2-95E8-4165-90A3-C58F177A92E7}" type="pres">
      <dgm:prSet presAssocID="{A91BF603-DFB3-4A89-9FD7-C0E59864688D}" presName="background2" presStyleLbl="node2" presStyleIdx="1" presStyleCnt="2"/>
      <dgm:spPr/>
    </dgm:pt>
    <dgm:pt modelId="{1735BEBA-7A86-4924-8D1A-C5F8614A9729}" type="pres">
      <dgm:prSet presAssocID="{A91BF603-DFB3-4A89-9FD7-C0E59864688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403B231-E4A2-429D-93E0-A0A7A8EA729B}" type="pres">
      <dgm:prSet presAssocID="{A91BF603-DFB3-4A89-9FD7-C0E59864688D}" presName="hierChild3" presStyleCnt="0"/>
      <dgm:spPr/>
    </dgm:pt>
  </dgm:ptLst>
  <dgm:cxnLst>
    <dgm:cxn modelId="{0D4FD2FE-4257-4219-8A35-05B3B25DDD6D}" type="presOf" srcId="{8A132D3A-46B0-45BA-8F93-22CE363113FD}" destId="{C686FBC0-B447-48AE-8961-EED48D13BE9B}" srcOrd="0" destOrd="0" presId="urn:microsoft.com/office/officeart/2005/8/layout/hierarchy1"/>
    <dgm:cxn modelId="{4F45F494-E6F8-4739-B6AD-CEFE13A56F1E}" srcId="{8A132D3A-46B0-45BA-8F93-22CE363113FD}" destId="{8187EA00-F411-4571-92DF-899CD00DA06B}" srcOrd="0" destOrd="0" parTransId="{3F61E98F-A7DD-4291-BCCF-1A9BC5AC2165}" sibTransId="{99F3A90D-35E6-4BE3-85AF-DF7777A39D77}"/>
    <dgm:cxn modelId="{4E840AE8-DC21-4E51-B00C-1D4D67CB0D44}" type="presOf" srcId="{8187EA00-F411-4571-92DF-899CD00DA06B}" destId="{B7C31C84-FD30-4EF5-8827-8824BB223445}" srcOrd="0" destOrd="0" presId="urn:microsoft.com/office/officeart/2005/8/layout/hierarchy1"/>
    <dgm:cxn modelId="{35DF6C05-76BD-48EE-846F-01BC207A2D52}" type="presOf" srcId="{3F61E98F-A7DD-4291-BCCF-1A9BC5AC2165}" destId="{B587DD4F-0206-4B90-B45C-29C374FCEF18}" srcOrd="0" destOrd="0" presId="urn:microsoft.com/office/officeart/2005/8/layout/hierarchy1"/>
    <dgm:cxn modelId="{C0850539-AA30-4BD0-BDC9-B58C888B043E}" type="presOf" srcId="{600CBA1C-DC8C-42B4-BE52-6CA5C4CF5E5C}" destId="{025A77E5-344D-4924-8F80-1C1F8EB1779B}" srcOrd="0" destOrd="0" presId="urn:microsoft.com/office/officeart/2005/8/layout/hierarchy1"/>
    <dgm:cxn modelId="{C986B306-7616-4BCD-8EFE-399D4E5EA3A2}" srcId="{8A132D3A-46B0-45BA-8F93-22CE363113FD}" destId="{A91BF603-DFB3-4A89-9FD7-C0E59864688D}" srcOrd="1" destOrd="0" parTransId="{600CBA1C-DC8C-42B4-BE52-6CA5C4CF5E5C}" sibTransId="{E3885646-45E6-4B28-8E7F-3B70ABEC80DD}"/>
    <dgm:cxn modelId="{0B5E11ED-62A0-42AC-A351-C75A893D7AE2}" type="presOf" srcId="{E1E8C3C4-918D-422C-8B76-B81C5A25E94D}" destId="{8C1E8F59-82CD-47B0-957E-1881E259524B}" srcOrd="0" destOrd="0" presId="urn:microsoft.com/office/officeart/2005/8/layout/hierarchy1"/>
    <dgm:cxn modelId="{ABFBD51F-8BA3-45F8-B94D-5018804CDD5B}" type="presOf" srcId="{A91BF603-DFB3-4A89-9FD7-C0E59864688D}" destId="{1735BEBA-7A86-4924-8D1A-C5F8614A9729}" srcOrd="0" destOrd="0" presId="urn:microsoft.com/office/officeart/2005/8/layout/hierarchy1"/>
    <dgm:cxn modelId="{6DFA4EB5-2EFD-4A50-B98B-A2A2E8896B2A}" srcId="{E1E8C3C4-918D-422C-8B76-B81C5A25E94D}" destId="{8A132D3A-46B0-45BA-8F93-22CE363113FD}" srcOrd="0" destOrd="0" parTransId="{ECF32AFC-39ED-49AE-BB8B-7829730A3AE1}" sibTransId="{FD934265-2A29-4673-BAB9-FF122C1D017E}"/>
    <dgm:cxn modelId="{469508FB-A2E9-4EC9-8621-0FC950934787}" type="presParOf" srcId="{8C1E8F59-82CD-47B0-957E-1881E259524B}" destId="{049C5824-4034-4CC9-A6FE-886ED444F667}" srcOrd="0" destOrd="0" presId="urn:microsoft.com/office/officeart/2005/8/layout/hierarchy1"/>
    <dgm:cxn modelId="{76130F00-D9BA-4756-B1B3-5E046589C687}" type="presParOf" srcId="{049C5824-4034-4CC9-A6FE-886ED444F667}" destId="{1F6DA972-8A58-4C58-9740-30B795B418C0}" srcOrd="0" destOrd="0" presId="urn:microsoft.com/office/officeart/2005/8/layout/hierarchy1"/>
    <dgm:cxn modelId="{90DEB809-3422-465D-B9EA-AF3428E6C743}" type="presParOf" srcId="{1F6DA972-8A58-4C58-9740-30B795B418C0}" destId="{A2310747-D76A-49F9-BC30-DA04EB65AA36}" srcOrd="0" destOrd="0" presId="urn:microsoft.com/office/officeart/2005/8/layout/hierarchy1"/>
    <dgm:cxn modelId="{8E539A35-9A52-4471-B82D-AEF5F25DA4AA}" type="presParOf" srcId="{1F6DA972-8A58-4C58-9740-30B795B418C0}" destId="{C686FBC0-B447-48AE-8961-EED48D13BE9B}" srcOrd="1" destOrd="0" presId="urn:microsoft.com/office/officeart/2005/8/layout/hierarchy1"/>
    <dgm:cxn modelId="{4B853342-486D-4C49-B7AD-73E9DDD5B559}" type="presParOf" srcId="{049C5824-4034-4CC9-A6FE-886ED444F667}" destId="{F3EACAF8-866A-4DEB-A074-D8F080A37D3B}" srcOrd="1" destOrd="0" presId="urn:microsoft.com/office/officeart/2005/8/layout/hierarchy1"/>
    <dgm:cxn modelId="{BAD2710A-1853-44F5-BE1F-CA30AA030CE6}" type="presParOf" srcId="{F3EACAF8-866A-4DEB-A074-D8F080A37D3B}" destId="{B587DD4F-0206-4B90-B45C-29C374FCEF18}" srcOrd="0" destOrd="0" presId="urn:microsoft.com/office/officeart/2005/8/layout/hierarchy1"/>
    <dgm:cxn modelId="{604C5C50-349D-4E15-B16B-8999686CD6BB}" type="presParOf" srcId="{F3EACAF8-866A-4DEB-A074-D8F080A37D3B}" destId="{BBC8DECE-569B-4452-8606-CEEC0E0C34DB}" srcOrd="1" destOrd="0" presId="urn:microsoft.com/office/officeart/2005/8/layout/hierarchy1"/>
    <dgm:cxn modelId="{CDCE2473-2389-4867-9F6B-36F1C48AD0B1}" type="presParOf" srcId="{BBC8DECE-569B-4452-8606-CEEC0E0C34DB}" destId="{455B5730-166B-4CE0-BFD4-D673A1652884}" srcOrd="0" destOrd="0" presId="urn:microsoft.com/office/officeart/2005/8/layout/hierarchy1"/>
    <dgm:cxn modelId="{112F1907-B6AF-422E-BDED-8F4E185ED972}" type="presParOf" srcId="{455B5730-166B-4CE0-BFD4-D673A1652884}" destId="{BE84E719-6895-451B-AD39-D34E3DC672D9}" srcOrd="0" destOrd="0" presId="urn:microsoft.com/office/officeart/2005/8/layout/hierarchy1"/>
    <dgm:cxn modelId="{FE8B43D5-B7E2-43B0-95F5-436FCBC88C15}" type="presParOf" srcId="{455B5730-166B-4CE0-BFD4-D673A1652884}" destId="{B7C31C84-FD30-4EF5-8827-8824BB223445}" srcOrd="1" destOrd="0" presId="urn:microsoft.com/office/officeart/2005/8/layout/hierarchy1"/>
    <dgm:cxn modelId="{3A6C5367-FF6C-4C7E-AADC-418091D535A8}" type="presParOf" srcId="{BBC8DECE-569B-4452-8606-CEEC0E0C34DB}" destId="{811349F3-7860-4BD2-BF07-CA565D8F444F}" srcOrd="1" destOrd="0" presId="urn:microsoft.com/office/officeart/2005/8/layout/hierarchy1"/>
    <dgm:cxn modelId="{E15152ED-A0A3-4C0B-A847-CA923FFB6594}" type="presParOf" srcId="{F3EACAF8-866A-4DEB-A074-D8F080A37D3B}" destId="{025A77E5-344D-4924-8F80-1C1F8EB1779B}" srcOrd="2" destOrd="0" presId="urn:microsoft.com/office/officeart/2005/8/layout/hierarchy1"/>
    <dgm:cxn modelId="{F3F3BC53-542C-4BCB-95D5-FD23DC588760}" type="presParOf" srcId="{F3EACAF8-866A-4DEB-A074-D8F080A37D3B}" destId="{18E37AAB-3421-4027-BC63-6F2A699BB13A}" srcOrd="3" destOrd="0" presId="urn:microsoft.com/office/officeart/2005/8/layout/hierarchy1"/>
    <dgm:cxn modelId="{68BC6CB7-64E7-4224-A120-FBA1C55F4810}" type="presParOf" srcId="{18E37AAB-3421-4027-BC63-6F2A699BB13A}" destId="{44CA5931-0468-4000-A595-3BBA4F36CAB2}" srcOrd="0" destOrd="0" presId="urn:microsoft.com/office/officeart/2005/8/layout/hierarchy1"/>
    <dgm:cxn modelId="{A53F2F0F-CB61-4836-B082-4FB7C4B078EF}" type="presParOf" srcId="{44CA5931-0468-4000-A595-3BBA4F36CAB2}" destId="{0D91A7A2-95E8-4165-90A3-C58F177A92E7}" srcOrd="0" destOrd="0" presId="urn:microsoft.com/office/officeart/2005/8/layout/hierarchy1"/>
    <dgm:cxn modelId="{CA834C6C-D166-41B6-B3D1-4F369AA3FF16}" type="presParOf" srcId="{44CA5931-0468-4000-A595-3BBA4F36CAB2}" destId="{1735BEBA-7A86-4924-8D1A-C5F8614A9729}" srcOrd="1" destOrd="0" presId="urn:microsoft.com/office/officeart/2005/8/layout/hierarchy1"/>
    <dgm:cxn modelId="{B3FCA3E5-969C-431C-A5F5-4F81A94719A1}" type="presParOf" srcId="{18E37AAB-3421-4027-BC63-6F2A699BB13A}" destId="{2403B231-E4A2-429D-93E0-A0A7A8EA729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E8C3C4-918D-422C-8B76-B81C5A25E9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8A132D3A-46B0-45BA-8F93-22CE363113FD}">
      <dgm:prSet phldrT="[Text]"/>
      <dgm:spPr/>
      <dgm:t>
        <a:bodyPr/>
        <a:lstStyle/>
        <a:p>
          <a:r>
            <a:rPr lang="sv-SE" dirty="0" smtClean="0"/>
            <a:t>SIS/TK 182/AG 04 – Bärande träkonstruktioner</a:t>
          </a:r>
          <a:endParaRPr lang="sv-SE" dirty="0"/>
        </a:p>
      </dgm:t>
    </dgm:pt>
    <dgm:pt modelId="{ECF32AFC-39ED-49AE-BB8B-7829730A3AE1}" type="parTrans" cxnId="{6DFA4EB5-2EFD-4A50-B98B-A2A2E8896B2A}">
      <dgm:prSet/>
      <dgm:spPr/>
      <dgm:t>
        <a:bodyPr/>
        <a:lstStyle/>
        <a:p>
          <a:endParaRPr lang="sv-SE"/>
        </a:p>
      </dgm:t>
    </dgm:pt>
    <dgm:pt modelId="{FD934265-2A29-4673-BAB9-FF122C1D017E}" type="sibTrans" cxnId="{6DFA4EB5-2EFD-4A50-B98B-A2A2E8896B2A}">
      <dgm:prSet/>
      <dgm:spPr/>
      <dgm:t>
        <a:bodyPr/>
        <a:lstStyle/>
        <a:p>
          <a:endParaRPr lang="sv-SE"/>
        </a:p>
      </dgm:t>
    </dgm:pt>
    <dgm:pt modelId="{8187EA00-F411-4571-92DF-899CD00DA06B}">
      <dgm:prSet phldrT="[Text]"/>
      <dgm:spPr/>
      <dgm:t>
        <a:bodyPr/>
        <a:lstStyle/>
        <a:p>
          <a:r>
            <a:rPr lang="sv-SE" dirty="0" smtClean="0"/>
            <a:t>CEN/TC 250/SC 05 – </a:t>
          </a:r>
          <a:r>
            <a:rPr lang="sv-SE" dirty="0" err="1" smtClean="0"/>
            <a:t>Eurocode</a:t>
          </a:r>
          <a:r>
            <a:rPr lang="sv-SE" dirty="0" smtClean="0"/>
            <a:t> 5</a:t>
          </a:r>
          <a:endParaRPr lang="sv-SE" dirty="0"/>
        </a:p>
      </dgm:t>
    </dgm:pt>
    <dgm:pt modelId="{3F61E98F-A7DD-4291-BCCF-1A9BC5AC2165}" type="parTrans" cxnId="{4F45F494-E6F8-4739-B6AD-CEFE13A56F1E}">
      <dgm:prSet/>
      <dgm:spPr/>
      <dgm:t>
        <a:bodyPr/>
        <a:lstStyle/>
        <a:p>
          <a:endParaRPr lang="sv-SE"/>
        </a:p>
      </dgm:t>
    </dgm:pt>
    <dgm:pt modelId="{99F3A90D-35E6-4BE3-85AF-DF7777A39D77}" type="sibTrans" cxnId="{4F45F494-E6F8-4739-B6AD-CEFE13A56F1E}">
      <dgm:prSet/>
      <dgm:spPr/>
      <dgm:t>
        <a:bodyPr/>
        <a:lstStyle/>
        <a:p>
          <a:endParaRPr lang="sv-SE"/>
        </a:p>
      </dgm:t>
    </dgm:pt>
    <dgm:pt modelId="{3DE04381-60EB-44A4-8CE7-1FBB24C3FF5B}">
      <dgm:prSet phldrT="[Text]"/>
      <dgm:spPr/>
      <dgm:t>
        <a:bodyPr/>
        <a:lstStyle/>
        <a:p>
          <a:r>
            <a:rPr lang="sv-SE" dirty="0" smtClean="0"/>
            <a:t>WG3 – Cluster </a:t>
          </a:r>
          <a:r>
            <a:rPr lang="sv-SE" dirty="0" err="1" smtClean="0"/>
            <a:t>Eurocode</a:t>
          </a:r>
          <a:r>
            <a:rPr lang="sv-SE" dirty="0" smtClean="0"/>
            <a:t> 5</a:t>
          </a:r>
          <a:endParaRPr lang="sv-SE" dirty="0"/>
        </a:p>
      </dgm:t>
    </dgm:pt>
    <dgm:pt modelId="{8E5D2E0E-9303-4EBB-9CB8-620CDE1580FC}" type="parTrans" cxnId="{81726D06-3EEE-43C9-83FA-F296B5F3FD04}">
      <dgm:prSet/>
      <dgm:spPr/>
      <dgm:t>
        <a:bodyPr/>
        <a:lstStyle/>
        <a:p>
          <a:endParaRPr lang="sv-SE"/>
        </a:p>
      </dgm:t>
    </dgm:pt>
    <dgm:pt modelId="{994844B1-D105-40C4-9996-CEE233B9EF23}" type="sibTrans" cxnId="{81726D06-3EEE-43C9-83FA-F296B5F3FD04}">
      <dgm:prSet/>
      <dgm:spPr/>
      <dgm:t>
        <a:bodyPr/>
        <a:lstStyle/>
        <a:p>
          <a:endParaRPr lang="sv-SE"/>
        </a:p>
      </dgm:t>
    </dgm:pt>
    <dgm:pt modelId="{C1370169-5AFE-4995-A048-6064953E04EA}">
      <dgm:prSet phldrT="[Text]"/>
      <dgm:spPr/>
      <dgm:t>
        <a:bodyPr/>
        <a:lstStyle/>
        <a:p>
          <a:r>
            <a:rPr lang="sv-SE" dirty="0" smtClean="0"/>
            <a:t>WG5 – Connections and </a:t>
          </a:r>
          <a:r>
            <a:rPr lang="sv-SE" dirty="0" err="1" smtClean="0"/>
            <a:t>fasteners</a:t>
          </a:r>
          <a:endParaRPr lang="sv-SE" dirty="0"/>
        </a:p>
      </dgm:t>
    </dgm:pt>
    <dgm:pt modelId="{62A9BA55-A4DC-4B17-BBCE-D2A3037E7842}" type="parTrans" cxnId="{BC830899-1B0E-4EF2-A347-E4F262605775}">
      <dgm:prSet/>
      <dgm:spPr/>
      <dgm:t>
        <a:bodyPr/>
        <a:lstStyle/>
        <a:p>
          <a:endParaRPr lang="sv-SE"/>
        </a:p>
      </dgm:t>
    </dgm:pt>
    <dgm:pt modelId="{AD4F926C-D76F-4ED1-A53C-3B16C07AF2F9}" type="sibTrans" cxnId="{BC830899-1B0E-4EF2-A347-E4F262605775}">
      <dgm:prSet/>
      <dgm:spPr/>
      <dgm:t>
        <a:bodyPr/>
        <a:lstStyle/>
        <a:p>
          <a:endParaRPr lang="sv-SE"/>
        </a:p>
      </dgm:t>
    </dgm:pt>
    <dgm:pt modelId="{A91BF603-DFB3-4A89-9FD7-C0E59864688D}">
      <dgm:prSet phldrT="[Text]"/>
      <dgm:spPr/>
      <dgm:t>
        <a:bodyPr/>
        <a:lstStyle/>
        <a:p>
          <a:r>
            <a:rPr lang="sv-SE" dirty="0" smtClean="0"/>
            <a:t>CEN/TC 124 – </a:t>
          </a:r>
          <a:r>
            <a:rPr lang="sv-SE" dirty="0" err="1" smtClean="0"/>
            <a:t>Timber</a:t>
          </a:r>
          <a:r>
            <a:rPr lang="sv-SE" dirty="0" smtClean="0"/>
            <a:t> </a:t>
          </a:r>
          <a:r>
            <a:rPr lang="sv-SE" dirty="0" err="1" smtClean="0"/>
            <a:t>structures</a:t>
          </a:r>
          <a:endParaRPr lang="sv-SE" dirty="0"/>
        </a:p>
      </dgm:t>
    </dgm:pt>
    <dgm:pt modelId="{600CBA1C-DC8C-42B4-BE52-6CA5C4CF5E5C}" type="parTrans" cxnId="{C986B306-7616-4BCD-8EFE-399D4E5EA3A2}">
      <dgm:prSet/>
      <dgm:spPr/>
      <dgm:t>
        <a:bodyPr/>
        <a:lstStyle/>
        <a:p>
          <a:endParaRPr lang="sv-SE"/>
        </a:p>
      </dgm:t>
    </dgm:pt>
    <dgm:pt modelId="{E3885646-45E6-4B28-8E7F-3B70ABEC80DD}" type="sibTrans" cxnId="{C986B306-7616-4BCD-8EFE-399D4E5EA3A2}">
      <dgm:prSet/>
      <dgm:spPr/>
      <dgm:t>
        <a:bodyPr/>
        <a:lstStyle/>
        <a:p>
          <a:endParaRPr lang="sv-SE"/>
        </a:p>
      </dgm:t>
    </dgm:pt>
    <dgm:pt modelId="{5F8B3F5E-FBBF-446F-8F7F-C1DBAD7F199C}">
      <dgm:prSet phldrT="[Text]"/>
      <dgm:spPr/>
      <dgm:t>
        <a:bodyPr/>
        <a:lstStyle/>
        <a:p>
          <a:r>
            <a:rPr lang="sv-SE" dirty="0" smtClean="0"/>
            <a:t>WG 7 – </a:t>
          </a:r>
          <a:r>
            <a:rPr lang="sv-SE" dirty="0" err="1" smtClean="0"/>
            <a:t>Reinforcement</a:t>
          </a:r>
          <a:endParaRPr lang="sv-SE" dirty="0"/>
        </a:p>
      </dgm:t>
    </dgm:pt>
    <dgm:pt modelId="{3FD94A9D-EA77-4264-8CD6-BF262F35D8C7}" type="parTrans" cxnId="{E8ACFDDA-8AC3-418A-A714-40E1BED1B460}">
      <dgm:prSet/>
      <dgm:spPr/>
      <dgm:t>
        <a:bodyPr/>
        <a:lstStyle/>
        <a:p>
          <a:endParaRPr lang="sv-SE"/>
        </a:p>
      </dgm:t>
    </dgm:pt>
    <dgm:pt modelId="{3142871F-3443-4321-8259-962C330B9343}" type="sibTrans" cxnId="{E8ACFDDA-8AC3-418A-A714-40E1BED1B460}">
      <dgm:prSet/>
      <dgm:spPr/>
      <dgm:t>
        <a:bodyPr/>
        <a:lstStyle/>
        <a:p>
          <a:endParaRPr lang="sv-SE"/>
        </a:p>
      </dgm:t>
    </dgm:pt>
    <dgm:pt modelId="{13CFF7F3-F4BB-48A5-8ED5-871A4A885BAE}">
      <dgm:prSet phldrT="[Text]"/>
      <dgm:spPr/>
      <dgm:t>
        <a:bodyPr/>
        <a:lstStyle/>
        <a:p>
          <a:r>
            <a:rPr lang="sv-SE" dirty="0" smtClean="0"/>
            <a:t>WG 10 – Basis </a:t>
          </a:r>
          <a:r>
            <a:rPr lang="sv-SE" dirty="0" err="1" smtClean="0"/>
            <a:t>of</a:t>
          </a:r>
          <a:r>
            <a:rPr lang="sv-SE" dirty="0" smtClean="0"/>
            <a:t> design and materials</a:t>
          </a:r>
          <a:endParaRPr lang="sv-SE" dirty="0"/>
        </a:p>
      </dgm:t>
    </dgm:pt>
    <dgm:pt modelId="{41C78A63-353A-45D5-B9E7-517B4F139260}" type="parTrans" cxnId="{7A629563-32B1-4781-9658-CE72D2AACEFF}">
      <dgm:prSet/>
      <dgm:spPr/>
      <dgm:t>
        <a:bodyPr/>
        <a:lstStyle/>
        <a:p>
          <a:endParaRPr lang="sv-SE"/>
        </a:p>
      </dgm:t>
    </dgm:pt>
    <dgm:pt modelId="{3FB392E2-C02D-4D88-909C-42DA3C11334E}" type="sibTrans" cxnId="{7A629563-32B1-4781-9658-CE72D2AACEFF}">
      <dgm:prSet/>
      <dgm:spPr/>
      <dgm:t>
        <a:bodyPr/>
        <a:lstStyle/>
        <a:p>
          <a:endParaRPr lang="sv-SE"/>
        </a:p>
      </dgm:t>
    </dgm:pt>
    <dgm:pt modelId="{8C1E8F59-82CD-47B0-957E-1881E259524B}" type="pres">
      <dgm:prSet presAssocID="{E1E8C3C4-918D-422C-8B76-B81C5A25E9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v-SE"/>
        </a:p>
      </dgm:t>
    </dgm:pt>
    <dgm:pt modelId="{049C5824-4034-4CC9-A6FE-886ED444F667}" type="pres">
      <dgm:prSet presAssocID="{8A132D3A-46B0-45BA-8F93-22CE363113FD}" presName="hierRoot1" presStyleCnt="0"/>
      <dgm:spPr/>
    </dgm:pt>
    <dgm:pt modelId="{1F6DA972-8A58-4C58-9740-30B795B418C0}" type="pres">
      <dgm:prSet presAssocID="{8A132D3A-46B0-45BA-8F93-22CE363113FD}" presName="composite" presStyleCnt="0"/>
      <dgm:spPr/>
    </dgm:pt>
    <dgm:pt modelId="{A2310747-D76A-49F9-BC30-DA04EB65AA36}" type="pres">
      <dgm:prSet presAssocID="{8A132D3A-46B0-45BA-8F93-22CE363113FD}" presName="background" presStyleLbl="node0" presStyleIdx="0" presStyleCnt="1"/>
      <dgm:spPr/>
    </dgm:pt>
    <dgm:pt modelId="{C686FBC0-B447-48AE-8961-EED48D13BE9B}" type="pres">
      <dgm:prSet presAssocID="{8A132D3A-46B0-45BA-8F93-22CE363113F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F3EACAF8-866A-4DEB-A074-D8F080A37D3B}" type="pres">
      <dgm:prSet presAssocID="{8A132D3A-46B0-45BA-8F93-22CE363113FD}" presName="hierChild2" presStyleCnt="0"/>
      <dgm:spPr/>
    </dgm:pt>
    <dgm:pt modelId="{B587DD4F-0206-4B90-B45C-29C374FCEF18}" type="pres">
      <dgm:prSet presAssocID="{3F61E98F-A7DD-4291-BCCF-1A9BC5AC2165}" presName="Name10" presStyleLbl="parChTrans1D2" presStyleIdx="0" presStyleCnt="2"/>
      <dgm:spPr/>
      <dgm:t>
        <a:bodyPr/>
        <a:lstStyle/>
        <a:p>
          <a:endParaRPr lang="sv-SE"/>
        </a:p>
      </dgm:t>
    </dgm:pt>
    <dgm:pt modelId="{BBC8DECE-569B-4452-8606-CEEC0E0C34DB}" type="pres">
      <dgm:prSet presAssocID="{8187EA00-F411-4571-92DF-899CD00DA06B}" presName="hierRoot2" presStyleCnt="0"/>
      <dgm:spPr/>
    </dgm:pt>
    <dgm:pt modelId="{455B5730-166B-4CE0-BFD4-D673A1652884}" type="pres">
      <dgm:prSet presAssocID="{8187EA00-F411-4571-92DF-899CD00DA06B}" presName="composite2" presStyleCnt="0"/>
      <dgm:spPr/>
    </dgm:pt>
    <dgm:pt modelId="{BE84E719-6895-451B-AD39-D34E3DC672D9}" type="pres">
      <dgm:prSet presAssocID="{8187EA00-F411-4571-92DF-899CD00DA06B}" presName="background2" presStyleLbl="node2" presStyleIdx="0" presStyleCnt="2"/>
      <dgm:spPr/>
    </dgm:pt>
    <dgm:pt modelId="{B7C31C84-FD30-4EF5-8827-8824BB223445}" type="pres">
      <dgm:prSet presAssocID="{8187EA00-F411-4571-92DF-899CD00DA06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811349F3-7860-4BD2-BF07-CA565D8F444F}" type="pres">
      <dgm:prSet presAssocID="{8187EA00-F411-4571-92DF-899CD00DA06B}" presName="hierChild3" presStyleCnt="0"/>
      <dgm:spPr/>
    </dgm:pt>
    <dgm:pt modelId="{4C275960-316F-498F-9593-971851BB976E}" type="pres">
      <dgm:prSet presAssocID="{8E5D2E0E-9303-4EBB-9CB8-620CDE1580FC}" presName="Name17" presStyleLbl="parChTrans1D3" presStyleIdx="0" presStyleCnt="4"/>
      <dgm:spPr/>
      <dgm:t>
        <a:bodyPr/>
        <a:lstStyle/>
        <a:p>
          <a:endParaRPr lang="sv-SE"/>
        </a:p>
      </dgm:t>
    </dgm:pt>
    <dgm:pt modelId="{2E5AAF01-E5D9-45AB-B9CB-89B93C49B5E3}" type="pres">
      <dgm:prSet presAssocID="{3DE04381-60EB-44A4-8CE7-1FBB24C3FF5B}" presName="hierRoot3" presStyleCnt="0"/>
      <dgm:spPr/>
    </dgm:pt>
    <dgm:pt modelId="{8EC31B02-C5E2-4E60-8F7B-950E2C9BC216}" type="pres">
      <dgm:prSet presAssocID="{3DE04381-60EB-44A4-8CE7-1FBB24C3FF5B}" presName="composite3" presStyleCnt="0"/>
      <dgm:spPr/>
    </dgm:pt>
    <dgm:pt modelId="{C8902723-6A1F-4C7C-987D-063930D38AEE}" type="pres">
      <dgm:prSet presAssocID="{3DE04381-60EB-44A4-8CE7-1FBB24C3FF5B}" presName="background3" presStyleLbl="node3" presStyleIdx="0" presStyleCnt="4"/>
      <dgm:spPr/>
    </dgm:pt>
    <dgm:pt modelId="{BAE5C11E-E92B-44AB-BAA5-0312FCB00D6D}" type="pres">
      <dgm:prSet presAssocID="{3DE04381-60EB-44A4-8CE7-1FBB24C3FF5B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C3CADA5-799A-45FB-ACE0-6999398A8FA5}" type="pres">
      <dgm:prSet presAssocID="{3DE04381-60EB-44A4-8CE7-1FBB24C3FF5B}" presName="hierChild4" presStyleCnt="0"/>
      <dgm:spPr/>
    </dgm:pt>
    <dgm:pt modelId="{5C3BD944-CF8E-4E21-AEF5-C239851D6AA6}" type="pres">
      <dgm:prSet presAssocID="{62A9BA55-A4DC-4B17-BBCE-D2A3037E7842}" presName="Name17" presStyleLbl="parChTrans1D3" presStyleIdx="1" presStyleCnt="4"/>
      <dgm:spPr/>
      <dgm:t>
        <a:bodyPr/>
        <a:lstStyle/>
        <a:p>
          <a:endParaRPr lang="sv-SE"/>
        </a:p>
      </dgm:t>
    </dgm:pt>
    <dgm:pt modelId="{09AA2C2B-2EC7-4474-9BEC-F932AACC3E71}" type="pres">
      <dgm:prSet presAssocID="{C1370169-5AFE-4995-A048-6064953E04EA}" presName="hierRoot3" presStyleCnt="0"/>
      <dgm:spPr/>
    </dgm:pt>
    <dgm:pt modelId="{795E5AB3-3750-4F5F-AA1D-C870B5291951}" type="pres">
      <dgm:prSet presAssocID="{C1370169-5AFE-4995-A048-6064953E04EA}" presName="composite3" presStyleCnt="0"/>
      <dgm:spPr/>
    </dgm:pt>
    <dgm:pt modelId="{1BF1E113-2426-4900-AF9D-C15191FA57BE}" type="pres">
      <dgm:prSet presAssocID="{C1370169-5AFE-4995-A048-6064953E04EA}" presName="background3" presStyleLbl="node3" presStyleIdx="1" presStyleCnt="4"/>
      <dgm:spPr/>
    </dgm:pt>
    <dgm:pt modelId="{F1AD7056-A239-4173-B6AB-54E4EB0EED0F}" type="pres">
      <dgm:prSet presAssocID="{C1370169-5AFE-4995-A048-6064953E04EA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B8C083C4-CCDD-4FA0-A3E4-3C621212187B}" type="pres">
      <dgm:prSet presAssocID="{C1370169-5AFE-4995-A048-6064953E04EA}" presName="hierChild4" presStyleCnt="0"/>
      <dgm:spPr/>
    </dgm:pt>
    <dgm:pt modelId="{119E609C-A018-49A0-ADBE-9DB334F95EE6}" type="pres">
      <dgm:prSet presAssocID="{3FD94A9D-EA77-4264-8CD6-BF262F35D8C7}" presName="Name17" presStyleLbl="parChTrans1D3" presStyleIdx="2" presStyleCnt="4"/>
      <dgm:spPr/>
      <dgm:t>
        <a:bodyPr/>
        <a:lstStyle/>
        <a:p>
          <a:endParaRPr lang="sv-SE"/>
        </a:p>
      </dgm:t>
    </dgm:pt>
    <dgm:pt modelId="{3B5966F6-578F-4D47-87C4-2085E368725A}" type="pres">
      <dgm:prSet presAssocID="{5F8B3F5E-FBBF-446F-8F7F-C1DBAD7F199C}" presName="hierRoot3" presStyleCnt="0"/>
      <dgm:spPr/>
    </dgm:pt>
    <dgm:pt modelId="{807A72F6-E896-4508-9644-4DDA251951CA}" type="pres">
      <dgm:prSet presAssocID="{5F8B3F5E-FBBF-446F-8F7F-C1DBAD7F199C}" presName="composite3" presStyleCnt="0"/>
      <dgm:spPr/>
    </dgm:pt>
    <dgm:pt modelId="{AFFCC2A1-2C79-4CC9-AAE5-97676237278E}" type="pres">
      <dgm:prSet presAssocID="{5F8B3F5E-FBBF-446F-8F7F-C1DBAD7F199C}" presName="background3" presStyleLbl="node3" presStyleIdx="2" presStyleCnt="4"/>
      <dgm:spPr/>
    </dgm:pt>
    <dgm:pt modelId="{3EE7403F-5899-4F71-8332-2EEF70C9E817}" type="pres">
      <dgm:prSet presAssocID="{5F8B3F5E-FBBF-446F-8F7F-C1DBAD7F199C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051DC1EA-6F71-4823-8E2A-E4220FF9DFED}" type="pres">
      <dgm:prSet presAssocID="{5F8B3F5E-FBBF-446F-8F7F-C1DBAD7F199C}" presName="hierChild4" presStyleCnt="0"/>
      <dgm:spPr/>
    </dgm:pt>
    <dgm:pt modelId="{95C735A7-3EAA-4A55-8995-A8B227AC5A44}" type="pres">
      <dgm:prSet presAssocID="{41C78A63-353A-45D5-B9E7-517B4F139260}" presName="Name17" presStyleLbl="parChTrans1D3" presStyleIdx="3" presStyleCnt="4"/>
      <dgm:spPr/>
      <dgm:t>
        <a:bodyPr/>
        <a:lstStyle/>
        <a:p>
          <a:endParaRPr lang="sv-SE"/>
        </a:p>
      </dgm:t>
    </dgm:pt>
    <dgm:pt modelId="{8003E6C1-B03E-4ADA-8926-B95860DDFFB1}" type="pres">
      <dgm:prSet presAssocID="{13CFF7F3-F4BB-48A5-8ED5-871A4A885BAE}" presName="hierRoot3" presStyleCnt="0"/>
      <dgm:spPr/>
    </dgm:pt>
    <dgm:pt modelId="{690FEEC4-1453-4349-923E-FC3924EA211F}" type="pres">
      <dgm:prSet presAssocID="{13CFF7F3-F4BB-48A5-8ED5-871A4A885BAE}" presName="composite3" presStyleCnt="0"/>
      <dgm:spPr/>
    </dgm:pt>
    <dgm:pt modelId="{895BC4C1-9C8A-47CA-94C1-F5BF185A9A68}" type="pres">
      <dgm:prSet presAssocID="{13CFF7F3-F4BB-48A5-8ED5-871A4A885BAE}" presName="background3" presStyleLbl="node3" presStyleIdx="3" presStyleCnt="4"/>
      <dgm:spPr/>
    </dgm:pt>
    <dgm:pt modelId="{A0AFB7B0-E9D5-4E45-BF0E-1C98D7867261}" type="pres">
      <dgm:prSet presAssocID="{13CFF7F3-F4BB-48A5-8ED5-871A4A885BAE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65E48E2D-D51B-432C-8346-FB4DE4043479}" type="pres">
      <dgm:prSet presAssocID="{13CFF7F3-F4BB-48A5-8ED5-871A4A885BAE}" presName="hierChild4" presStyleCnt="0"/>
      <dgm:spPr/>
    </dgm:pt>
    <dgm:pt modelId="{025A77E5-344D-4924-8F80-1C1F8EB1779B}" type="pres">
      <dgm:prSet presAssocID="{600CBA1C-DC8C-42B4-BE52-6CA5C4CF5E5C}" presName="Name10" presStyleLbl="parChTrans1D2" presStyleIdx="1" presStyleCnt="2"/>
      <dgm:spPr/>
      <dgm:t>
        <a:bodyPr/>
        <a:lstStyle/>
        <a:p>
          <a:endParaRPr lang="sv-SE"/>
        </a:p>
      </dgm:t>
    </dgm:pt>
    <dgm:pt modelId="{18E37AAB-3421-4027-BC63-6F2A699BB13A}" type="pres">
      <dgm:prSet presAssocID="{A91BF603-DFB3-4A89-9FD7-C0E59864688D}" presName="hierRoot2" presStyleCnt="0"/>
      <dgm:spPr/>
    </dgm:pt>
    <dgm:pt modelId="{44CA5931-0468-4000-A595-3BBA4F36CAB2}" type="pres">
      <dgm:prSet presAssocID="{A91BF603-DFB3-4A89-9FD7-C0E59864688D}" presName="composite2" presStyleCnt="0"/>
      <dgm:spPr/>
    </dgm:pt>
    <dgm:pt modelId="{0D91A7A2-95E8-4165-90A3-C58F177A92E7}" type="pres">
      <dgm:prSet presAssocID="{A91BF603-DFB3-4A89-9FD7-C0E59864688D}" presName="background2" presStyleLbl="node2" presStyleIdx="1" presStyleCnt="2"/>
      <dgm:spPr/>
    </dgm:pt>
    <dgm:pt modelId="{1735BEBA-7A86-4924-8D1A-C5F8614A9729}" type="pres">
      <dgm:prSet presAssocID="{A91BF603-DFB3-4A89-9FD7-C0E59864688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403B231-E4A2-429D-93E0-A0A7A8EA729B}" type="pres">
      <dgm:prSet presAssocID="{A91BF603-DFB3-4A89-9FD7-C0E59864688D}" presName="hierChild3" presStyleCnt="0"/>
      <dgm:spPr/>
    </dgm:pt>
  </dgm:ptLst>
  <dgm:cxnLst>
    <dgm:cxn modelId="{6DFA4EB5-2EFD-4A50-B98B-A2A2E8896B2A}" srcId="{E1E8C3C4-918D-422C-8B76-B81C5A25E94D}" destId="{8A132D3A-46B0-45BA-8F93-22CE363113FD}" srcOrd="0" destOrd="0" parTransId="{ECF32AFC-39ED-49AE-BB8B-7829730A3AE1}" sibTransId="{FD934265-2A29-4673-BAB9-FF122C1D017E}"/>
    <dgm:cxn modelId="{BC830899-1B0E-4EF2-A347-E4F262605775}" srcId="{8187EA00-F411-4571-92DF-899CD00DA06B}" destId="{C1370169-5AFE-4995-A048-6064953E04EA}" srcOrd="1" destOrd="0" parTransId="{62A9BA55-A4DC-4B17-BBCE-D2A3037E7842}" sibTransId="{AD4F926C-D76F-4ED1-A53C-3B16C07AF2F9}"/>
    <dgm:cxn modelId="{4227F7B3-FAC7-4400-B036-C00DF29F5BD4}" type="presOf" srcId="{41C78A63-353A-45D5-B9E7-517B4F139260}" destId="{95C735A7-3EAA-4A55-8995-A8B227AC5A44}" srcOrd="0" destOrd="0" presId="urn:microsoft.com/office/officeart/2005/8/layout/hierarchy1"/>
    <dgm:cxn modelId="{86966C2D-C6B1-47C9-9B38-0C6DFF983A62}" type="presOf" srcId="{62A9BA55-A4DC-4B17-BBCE-D2A3037E7842}" destId="{5C3BD944-CF8E-4E21-AEF5-C239851D6AA6}" srcOrd="0" destOrd="0" presId="urn:microsoft.com/office/officeart/2005/8/layout/hierarchy1"/>
    <dgm:cxn modelId="{7A629563-32B1-4781-9658-CE72D2AACEFF}" srcId="{8187EA00-F411-4571-92DF-899CD00DA06B}" destId="{13CFF7F3-F4BB-48A5-8ED5-871A4A885BAE}" srcOrd="3" destOrd="0" parTransId="{41C78A63-353A-45D5-B9E7-517B4F139260}" sibTransId="{3FB392E2-C02D-4D88-909C-42DA3C11334E}"/>
    <dgm:cxn modelId="{ABFBD51F-8BA3-45F8-B94D-5018804CDD5B}" type="presOf" srcId="{A91BF603-DFB3-4A89-9FD7-C0E59864688D}" destId="{1735BEBA-7A86-4924-8D1A-C5F8614A9729}" srcOrd="0" destOrd="0" presId="urn:microsoft.com/office/officeart/2005/8/layout/hierarchy1"/>
    <dgm:cxn modelId="{81726D06-3EEE-43C9-83FA-F296B5F3FD04}" srcId="{8187EA00-F411-4571-92DF-899CD00DA06B}" destId="{3DE04381-60EB-44A4-8CE7-1FBB24C3FF5B}" srcOrd="0" destOrd="0" parTransId="{8E5D2E0E-9303-4EBB-9CB8-620CDE1580FC}" sibTransId="{994844B1-D105-40C4-9996-CEE233B9EF23}"/>
    <dgm:cxn modelId="{0472A7EC-37F0-4934-9A4E-740AED3E3F80}" type="presOf" srcId="{8E5D2E0E-9303-4EBB-9CB8-620CDE1580FC}" destId="{4C275960-316F-498F-9593-971851BB976E}" srcOrd="0" destOrd="0" presId="urn:microsoft.com/office/officeart/2005/8/layout/hierarchy1"/>
    <dgm:cxn modelId="{0D4FD2FE-4257-4219-8A35-05B3B25DDD6D}" type="presOf" srcId="{8A132D3A-46B0-45BA-8F93-22CE363113FD}" destId="{C686FBC0-B447-48AE-8961-EED48D13BE9B}" srcOrd="0" destOrd="0" presId="urn:microsoft.com/office/officeart/2005/8/layout/hierarchy1"/>
    <dgm:cxn modelId="{E8ACFDDA-8AC3-418A-A714-40E1BED1B460}" srcId="{8187EA00-F411-4571-92DF-899CD00DA06B}" destId="{5F8B3F5E-FBBF-446F-8F7F-C1DBAD7F199C}" srcOrd="2" destOrd="0" parTransId="{3FD94A9D-EA77-4264-8CD6-BF262F35D8C7}" sibTransId="{3142871F-3443-4321-8259-962C330B9343}"/>
    <dgm:cxn modelId="{D8A09229-3338-43F3-B0DD-13C0335302F5}" type="presOf" srcId="{3FD94A9D-EA77-4264-8CD6-BF262F35D8C7}" destId="{119E609C-A018-49A0-ADBE-9DB334F95EE6}" srcOrd="0" destOrd="0" presId="urn:microsoft.com/office/officeart/2005/8/layout/hierarchy1"/>
    <dgm:cxn modelId="{30FD7C5B-FE44-4AAC-94E7-2F798C5B30EA}" type="presOf" srcId="{13CFF7F3-F4BB-48A5-8ED5-871A4A885BAE}" destId="{A0AFB7B0-E9D5-4E45-BF0E-1C98D7867261}" srcOrd="0" destOrd="0" presId="urn:microsoft.com/office/officeart/2005/8/layout/hierarchy1"/>
    <dgm:cxn modelId="{C0850539-AA30-4BD0-BDC9-B58C888B043E}" type="presOf" srcId="{600CBA1C-DC8C-42B4-BE52-6CA5C4CF5E5C}" destId="{025A77E5-344D-4924-8F80-1C1F8EB1779B}" srcOrd="0" destOrd="0" presId="urn:microsoft.com/office/officeart/2005/8/layout/hierarchy1"/>
    <dgm:cxn modelId="{35DF6C05-76BD-48EE-846F-01BC207A2D52}" type="presOf" srcId="{3F61E98F-A7DD-4291-BCCF-1A9BC5AC2165}" destId="{B587DD4F-0206-4B90-B45C-29C374FCEF18}" srcOrd="0" destOrd="0" presId="urn:microsoft.com/office/officeart/2005/8/layout/hierarchy1"/>
    <dgm:cxn modelId="{0B5E11ED-62A0-42AC-A351-C75A893D7AE2}" type="presOf" srcId="{E1E8C3C4-918D-422C-8B76-B81C5A25E94D}" destId="{8C1E8F59-82CD-47B0-957E-1881E259524B}" srcOrd="0" destOrd="0" presId="urn:microsoft.com/office/officeart/2005/8/layout/hierarchy1"/>
    <dgm:cxn modelId="{4E840AE8-DC21-4E51-B00C-1D4D67CB0D44}" type="presOf" srcId="{8187EA00-F411-4571-92DF-899CD00DA06B}" destId="{B7C31C84-FD30-4EF5-8827-8824BB223445}" srcOrd="0" destOrd="0" presId="urn:microsoft.com/office/officeart/2005/8/layout/hierarchy1"/>
    <dgm:cxn modelId="{CD7595D1-1AC3-4371-8605-D675E12A3F97}" type="presOf" srcId="{C1370169-5AFE-4995-A048-6064953E04EA}" destId="{F1AD7056-A239-4173-B6AB-54E4EB0EED0F}" srcOrd="0" destOrd="0" presId="urn:microsoft.com/office/officeart/2005/8/layout/hierarchy1"/>
    <dgm:cxn modelId="{C986B306-7616-4BCD-8EFE-399D4E5EA3A2}" srcId="{8A132D3A-46B0-45BA-8F93-22CE363113FD}" destId="{A91BF603-DFB3-4A89-9FD7-C0E59864688D}" srcOrd="1" destOrd="0" parTransId="{600CBA1C-DC8C-42B4-BE52-6CA5C4CF5E5C}" sibTransId="{E3885646-45E6-4B28-8E7F-3B70ABEC80DD}"/>
    <dgm:cxn modelId="{4F45F494-E6F8-4739-B6AD-CEFE13A56F1E}" srcId="{8A132D3A-46B0-45BA-8F93-22CE363113FD}" destId="{8187EA00-F411-4571-92DF-899CD00DA06B}" srcOrd="0" destOrd="0" parTransId="{3F61E98F-A7DD-4291-BCCF-1A9BC5AC2165}" sibTransId="{99F3A90D-35E6-4BE3-85AF-DF7777A39D77}"/>
    <dgm:cxn modelId="{97163CD2-21EB-4420-AF38-031379698D83}" type="presOf" srcId="{3DE04381-60EB-44A4-8CE7-1FBB24C3FF5B}" destId="{BAE5C11E-E92B-44AB-BAA5-0312FCB00D6D}" srcOrd="0" destOrd="0" presId="urn:microsoft.com/office/officeart/2005/8/layout/hierarchy1"/>
    <dgm:cxn modelId="{80E3C008-6914-4684-BBA1-F5372503D8EE}" type="presOf" srcId="{5F8B3F5E-FBBF-446F-8F7F-C1DBAD7F199C}" destId="{3EE7403F-5899-4F71-8332-2EEF70C9E817}" srcOrd="0" destOrd="0" presId="urn:microsoft.com/office/officeart/2005/8/layout/hierarchy1"/>
    <dgm:cxn modelId="{469508FB-A2E9-4EC9-8621-0FC950934787}" type="presParOf" srcId="{8C1E8F59-82CD-47B0-957E-1881E259524B}" destId="{049C5824-4034-4CC9-A6FE-886ED444F667}" srcOrd="0" destOrd="0" presId="urn:microsoft.com/office/officeart/2005/8/layout/hierarchy1"/>
    <dgm:cxn modelId="{76130F00-D9BA-4756-B1B3-5E046589C687}" type="presParOf" srcId="{049C5824-4034-4CC9-A6FE-886ED444F667}" destId="{1F6DA972-8A58-4C58-9740-30B795B418C0}" srcOrd="0" destOrd="0" presId="urn:microsoft.com/office/officeart/2005/8/layout/hierarchy1"/>
    <dgm:cxn modelId="{90DEB809-3422-465D-B9EA-AF3428E6C743}" type="presParOf" srcId="{1F6DA972-8A58-4C58-9740-30B795B418C0}" destId="{A2310747-D76A-49F9-BC30-DA04EB65AA36}" srcOrd="0" destOrd="0" presId="urn:microsoft.com/office/officeart/2005/8/layout/hierarchy1"/>
    <dgm:cxn modelId="{8E539A35-9A52-4471-B82D-AEF5F25DA4AA}" type="presParOf" srcId="{1F6DA972-8A58-4C58-9740-30B795B418C0}" destId="{C686FBC0-B447-48AE-8961-EED48D13BE9B}" srcOrd="1" destOrd="0" presId="urn:microsoft.com/office/officeart/2005/8/layout/hierarchy1"/>
    <dgm:cxn modelId="{4B853342-486D-4C49-B7AD-73E9DDD5B559}" type="presParOf" srcId="{049C5824-4034-4CC9-A6FE-886ED444F667}" destId="{F3EACAF8-866A-4DEB-A074-D8F080A37D3B}" srcOrd="1" destOrd="0" presId="urn:microsoft.com/office/officeart/2005/8/layout/hierarchy1"/>
    <dgm:cxn modelId="{BAD2710A-1853-44F5-BE1F-CA30AA030CE6}" type="presParOf" srcId="{F3EACAF8-866A-4DEB-A074-D8F080A37D3B}" destId="{B587DD4F-0206-4B90-B45C-29C374FCEF18}" srcOrd="0" destOrd="0" presId="urn:microsoft.com/office/officeart/2005/8/layout/hierarchy1"/>
    <dgm:cxn modelId="{604C5C50-349D-4E15-B16B-8999686CD6BB}" type="presParOf" srcId="{F3EACAF8-866A-4DEB-A074-D8F080A37D3B}" destId="{BBC8DECE-569B-4452-8606-CEEC0E0C34DB}" srcOrd="1" destOrd="0" presId="urn:microsoft.com/office/officeart/2005/8/layout/hierarchy1"/>
    <dgm:cxn modelId="{CDCE2473-2389-4867-9F6B-36F1C48AD0B1}" type="presParOf" srcId="{BBC8DECE-569B-4452-8606-CEEC0E0C34DB}" destId="{455B5730-166B-4CE0-BFD4-D673A1652884}" srcOrd="0" destOrd="0" presId="urn:microsoft.com/office/officeart/2005/8/layout/hierarchy1"/>
    <dgm:cxn modelId="{112F1907-B6AF-422E-BDED-8F4E185ED972}" type="presParOf" srcId="{455B5730-166B-4CE0-BFD4-D673A1652884}" destId="{BE84E719-6895-451B-AD39-D34E3DC672D9}" srcOrd="0" destOrd="0" presId="urn:microsoft.com/office/officeart/2005/8/layout/hierarchy1"/>
    <dgm:cxn modelId="{FE8B43D5-B7E2-43B0-95F5-436FCBC88C15}" type="presParOf" srcId="{455B5730-166B-4CE0-BFD4-D673A1652884}" destId="{B7C31C84-FD30-4EF5-8827-8824BB223445}" srcOrd="1" destOrd="0" presId="urn:microsoft.com/office/officeart/2005/8/layout/hierarchy1"/>
    <dgm:cxn modelId="{3A6C5367-FF6C-4C7E-AADC-418091D535A8}" type="presParOf" srcId="{BBC8DECE-569B-4452-8606-CEEC0E0C34DB}" destId="{811349F3-7860-4BD2-BF07-CA565D8F444F}" srcOrd="1" destOrd="0" presId="urn:microsoft.com/office/officeart/2005/8/layout/hierarchy1"/>
    <dgm:cxn modelId="{D19F4106-6118-4745-8A12-95360E5B31CB}" type="presParOf" srcId="{811349F3-7860-4BD2-BF07-CA565D8F444F}" destId="{4C275960-316F-498F-9593-971851BB976E}" srcOrd="0" destOrd="0" presId="urn:microsoft.com/office/officeart/2005/8/layout/hierarchy1"/>
    <dgm:cxn modelId="{32C7CB77-4F12-47E1-BEF5-49D329FCBC3B}" type="presParOf" srcId="{811349F3-7860-4BD2-BF07-CA565D8F444F}" destId="{2E5AAF01-E5D9-45AB-B9CB-89B93C49B5E3}" srcOrd="1" destOrd="0" presId="urn:microsoft.com/office/officeart/2005/8/layout/hierarchy1"/>
    <dgm:cxn modelId="{33773D46-BF4E-4A37-9826-2462D1245B79}" type="presParOf" srcId="{2E5AAF01-E5D9-45AB-B9CB-89B93C49B5E3}" destId="{8EC31B02-C5E2-4E60-8F7B-950E2C9BC216}" srcOrd="0" destOrd="0" presId="urn:microsoft.com/office/officeart/2005/8/layout/hierarchy1"/>
    <dgm:cxn modelId="{168B0F70-8C39-4BE5-9EBD-E68C9F964AAE}" type="presParOf" srcId="{8EC31B02-C5E2-4E60-8F7B-950E2C9BC216}" destId="{C8902723-6A1F-4C7C-987D-063930D38AEE}" srcOrd="0" destOrd="0" presId="urn:microsoft.com/office/officeart/2005/8/layout/hierarchy1"/>
    <dgm:cxn modelId="{D1ACE9E3-7E7C-4D0F-97D9-3C5109A9242B}" type="presParOf" srcId="{8EC31B02-C5E2-4E60-8F7B-950E2C9BC216}" destId="{BAE5C11E-E92B-44AB-BAA5-0312FCB00D6D}" srcOrd="1" destOrd="0" presId="urn:microsoft.com/office/officeart/2005/8/layout/hierarchy1"/>
    <dgm:cxn modelId="{CDD7B6C4-5B8B-4AFC-BB88-095EA546EFD9}" type="presParOf" srcId="{2E5AAF01-E5D9-45AB-B9CB-89B93C49B5E3}" destId="{3C3CADA5-799A-45FB-ACE0-6999398A8FA5}" srcOrd="1" destOrd="0" presId="urn:microsoft.com/office/officeart/2005/8/layout/hierarchy1"/>
    <dgm:cxn modelId="{49E19495-0BD8-49A5-B9F1-7BED1771A77E}" type="presParOf" srcId="{811349F3-7860-4BD2-BF07-CA565D8F444F}" destId="{5C3BD944-CF8E-4E21-AEF5-C239851D6AA6}" srcOrd="2" destOrd="0" presId="urn:microsoft.com/office/officeart/2005/8/layout/hierarchy1"/>
    <dgm:cxn modelId="{09ACF08C-548E-44D4-95A0-D601521F6BD3}" type="presParOf" srcId="{811349F3-7860-4BD2-BF07-CA565D8F444F}" destId="{09AA2C2B-2EC7-4474-9BEC-F932AACC3E71}" srcOrd="3" destOrd="0" presId="urn:microsoft.com/office/officeart/2005/8/layout/hierarchy1"/>
    <dgm:cxn modelId="{9D1F2560-DD2D-459D-91EF-7547EE677FC5}" type="presParOf" srcId="{09AA2C2B-2EC7-4474-9BEC-F932AACC3E71}" destId="{795E5AB3-3750-4F5F-AA1D-C870B5291951}" srcOrd="0" destOrd="0" presId="urn:microsoft.com/office/officeart/2005/8/layout/hierarchy1"/>
    <dgm:cxn modelId="{BBEF7523-8FC2-4452-B335-59A1A017FE92}" type="presParOf" srcId="{795E5AB3-3750-4F5F-AA1D-C870B5291951}" destId="{1BF1E113-2426-4900-AF9D-C15191FA57BE}" srcOrd="0" destOrd="0" presId="urn:microsoft.com/office/officeart/2005/8/layout/hierarchy1"/>
    <dgm:cxn modelId="{7C99ED0F-465F-4C61-B1C8-41D7DE8BA62A}" type="presParOf" srcId="{795E5AB3-3750-4F5F-AA1D-C870B5291951}" destId="{F1AD7056-A239-4173-B6AB-54E4EB0EED0F}" srcOrd="1" destOrd="0" presId="urn:microsoft.com/office/officeart/2005/8/layout/hierarchy1"/>
    <dgm:cxn modelId="{7D5F227D-E14B-4D79-9A8A-44B155666363}" type="presParOf" srcId="{09AA2C2B-2EC7-4474-9BEC-F932AACC3E71}" destId="{B8C083C4-CCDD-4FA0-A3E4-3C621212187B}" srcOrd="1" destOrd="0" presId="urn:microsoft.com/office/officeart/2005/8/layout/hierarchy1"/>
    <dgm:cxn modelId="{6C8CEDF8-396A-4C11-B617-6FC20F3927B4}" type="presParOf" srcId="{811349F3-7860-4BD2-BF07-CA565D8F444F}" destId="{119E609C-A018-49A0-ADBE-9DB334F95EE6}" srcOrd="4" destOrd="0" presId="urn:microsoft.com/office/officeart/2005/8/layout/hierarchy1"/>
    <dgm:cxn modelId="{C2398F71-20E7-4868-BE5F-1721F485CC03}" type="presParOf" srcId="{811349F3-7860-4BD2-BF07-CA565D8F444F}" destId="{3B5966F6-578F-4D47-87C4-2085E368725A}" srcOrd="5" destOrd="0" presId="urn:microsoft.com/office/officeart/2005/8/layout/hierarchy1"/>
    <dgm:cxn modelId="{3AD64406-6BBE-49FD-BEC2-322BBDCD2E3F}" type="presParOf" srcId="{3B5966F6-578F-4D47-87C4-2085E368725A}" destId="{807A72F6-E896-4508-9644-4DDA251951CA}" srcOrd="0" destOrd="0" presId="urn:microsoft.com/office/officeart/2005/8/layout/hierarchy1"/>
    <dgm:cxn modelId="{97A76EAB-259A-477A-9A84-B3E3992F20B0}" type="presParOf" srcId="{807A72F6-E896-4508-9644-4DDA251951CA}" destId="{AFFCC2A1-2C79-4CC9-AAE5-97676237278E}" srcOrd="0" destOrd="0" presId="urn:microsoft.com/office/officeart/2005/8/layout/hierarchy1"/>
    <dgm:cxn modelId="{86DA2798-C345-443B-B323-BDB665F0CCDD}" type="presParOf" srcId="{807A72F6-E896-4508-9644-4DDA251951CA}" destId="{3EE7403F-5899-4F71-8332-2EEF70C9E817}" srcOrd="1" destOrd="0" presId="urn:microsoft.com/office/officeart/2005/8/layout/hierarchy1"/>
    <dgm:cxn modelId="{EE9F3167-F383-48FB-BBEC-A0FDA1A0D6CB}" type="presParOf" srcId="{3B5966F6-578F-4D47-87C4-2085E368725A}" destId="{051DC1EA-6F71-4823-8E2A-E4220FF9DFED}" srcOrd="1" destOrd="0" presId="urn:microsoft.com/office/officeart/2005/8/layout/hierarchy1"/>
    <dgm:cxn modelId="{013B1D9D-0E6A-425B-9EB0-4C3BAEA0B47C}" type="presParOf" srcId="{811349F3-7860-4BD2-BF07-CA565D8F444F}" destId="{95C735A7-3EAA-4A55-8995-A8B227AC5A44}" srcOrd="6" destOrd="0" presId="urn:microsoft.com/office/officeart/2005/8/layout/hierarchy1"/>
    <dgm:cxn modelId="{6C6DC304-7140-4E7B-8446-CE0D9212099E}" type="presParOf" srcId="{811349F3-7860-4BD2-BF07-CA565D8F444F}" destId="{8003E6C1-B03E-4ADA-8926-B95860DDFFB1}" srcOrd="7" destOrd="0" presId="urn:microsoft.com/office/officeart/2005/8/layout/hierarchy1"/>
    <dgm:cxn modelId="{C8F7918B-7A3B-4C65-8AC2-3FB240EC8CBC}" type="presParOf" srcId="{8003E6C1-B03E-4ADA-8926-B95860DDFFB1}" destId="{690FEEC4-1453-4349-923E-FC3924EA211F}" srcOrd="0" destOrd="0" presId="urn:microsoft.com/office/officeart/2005/8/layout/hierarchy1"/>
    <dgm:cxn modelId="{EA858880-3D3A-4717-9D49-C8B012E1BA14}" type="presParOf" srcId="{690FEEC4-1453-4349-923E-FC3924EA211F}" destId="{895BC4C1-9C8A-47CA-94C1-F5BF185A9A68}" srcOrd="0" destOrd="0" presId="urn:microsoft.com/office/officeart/2005/8/layout/hierarchy1"/>
    <dgm:cxn modelId="{6D12BE91-B4C1-4100-A67E-721EA1B12F06}" type="presParOf" srcId="{690FEEC4-1453-4349-923E-FC3924EA211F}" destId="{A0AFB7B0-E9D5-4E45-BF0E-1C98D7867261}" srcOrd="1" destOrd="0" presId="urn:microsoft.com/office/officeart/2005/8/layout/hierarchy1"/>
    <dgm:cxn modelId="{8F408708-461B-4F4D-85B8-D2169917F08F}" type="presParOf" srcId="{8003E6C1-B03E-4ADA-8926-B95860DDFFB1}" destId="{65E48E2D-D51B-432C-8346-FB4DE4043479}" srcOrd="1" destOrd="0" presId="urn:microsoft.com/office/officeart/2005/8/layout/hierarchy1"/>
    <dgm:cxn modelId="{E15152ED-A0A3-4C0B-A847-CA923FFB6594}" type="presParOf" srcId="{F3EACAF8-866A-4DEB-A074-D8F080A37D3B}" destId="{025A77E5-344D-4924-8F80-1C1F8EB1779B}" srcOrd="2" destOrd="0" presId="urn:microsoft.com/office/officeart/2005/8/layout/hierarchy1"/>
    <dgm:cxn modelId="{F3F3BC53-542C-4BCB-95D5-FD23DC588760}" type="presParOf" srcId="{F3EACAF8-866A-4DEB-A074-D8F080A37D3B}" destId="{18E37AAB-3421-4027-BC63-6F2A699BB13A}" srcOrd="3" destOrd="0" presId="urn:microsoft.com/office/officeart/2005/8/layout/hierarchy1"/>
    <dgm:cxn modelId="{68BC6CB7-64E7-4224-A120-FBA1C55F4810}" type="presParOf" srcId="{18E37AAB-3421-4027-BC63-6F2A699BB13A}" destId="{44CA5931-0468-4000-A595-3BBA4F36CAB2}" srcOrd="0" destOrd="0" presId="urn:microsoft.com/office/officeart/2005/8/layout/hierarchy1"/>
    <dgm:cxn modelId="{A53F2F0F-CB61-4836-B082-4FB7C4B078EF}" type="presParOf" srcId="{44CA5931-0468-4000-A595-3BBA4F36CAB2}" destId="{0D91A7A2-95E8-4165-90A3-C58F177A92E7}" srcOrd="0" destOrd="0" presId="urn:microsoft.com/office/officeart/2005/8/layout/hierarchy1"/>
    <dgm:cxn modelId="{CA834C6C-D166-41B6-B3D1-4F369AA3FF16}" type="presParOf" srcId="{44CA5931-0468-4000-A595-3BBA4F36CAB2}" destId="{1735BEBA-7A86-4924-8D1A-C5F8614A9729}" srcOrd="1" destOrd="0" presId="urn:microsoft.com/office/officeart/2005/8/layout/hierarchy1"/>
    <dgm:cxn modelId="{B3FCA3E5-969C-431C-A5F5-4F81A94719A1}" type="presParOf" srcId="{18E37AAB-3421-4027-BC63-6F2A699BB13A}" destId="{2403B231-E4A2-429D-93E0-A0A7A8EA729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E8C3C4-918D-422C-8B76-B81C5A25E9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8A132D3A-46B0-45BA-8F93-22CE363113FD}">
      <dgm:prSet phldrT="[Text]"/>
      <dgm:spPr/>
      <dgm:t>
        <a:bodyPr/>
        <a:lstStyle/>
        <a:p>
          <a:r>
            <a:rPr lang="sv-SE" dirty="0" smtClean="0"/>
            <a:t>SIS/TK 182/AG 04 – Bärande träkonstruktioner</a:t>
          </a:r>
          <a:endParaRPr lang="sv-SE" dirty="0"/>
        </a:p>
      </dgm:t>
    </dgm:pt>
    <dgm:pt modelId="{ECF32AFC-39ED-49AE-BB8B-7829730A3AE1}" type="parTrans" cxnId="{6DFA4EB5-2EFD-4A50-B98B-A2A2E8896B2A}">
      <dgm:prSet/>
      <dgm:spPr/>
      <dgm:t>
        <a:bodyPr/>
        <a:lstStyle/>
        <a:p>
          <a:endParaRPr lang="sv-SE"/>
        </a:p>
      </dgm:t>
    </dgm:pt>
    <dgm:pt modelId="{FD934265-2A29-4673-BAB9-FF122C1D017E}" type="sibTrans" cxnId="{6DFA4EB5-2EFD-4A50-B98B-A2A2E8896B2A}">
      <dgm:prSet/>
      <dgm:spPr/>
      <dgm:t>
        <a:bodyPr/>
        <a:lstStyle/>
        <a:p>
          <a:endParaRPr lang="sv-SE"/>
        </a:p>
      </dgm:t>
    </dgm:pt>
    <dgm:pt modelId="{8187EA00-F411-4571-92DF-899CD00DA06B}">
      <dgm:prSet phldrT="[Text]"/>
      <dgm:spPr/>
      <dgm:t>
        <a:bodyPr/>
        <a:lstStyle/>
        <a:p>
          <a:r>
            <a:rPr lang="sv-SE" dirty="0" smtClean="0"/>
            <a:t>CEN/TC 250/SC 05 – </a:t>
          </a:r>
          <a:r>
            <a:rPr lang="sv-SE" dirty="0" err="1" smtClean="0"/>
            <a:t>Eurocode</a:t>
          </a:r>
          <a:r>
            <a:rPr lang="sv-SE" dirty="0" smtClean="0"/>
            <a:t> 5</a:t>
          </a:r>
          <a:endParaRPr lang="sv-SE" dirty="0"/>
        </a:p>
      </dgm:t>
    </dgm:pt>
    <dgm:pt modelId="{3F61E98F-A7DD-4291-BCCF-1A9BC5AC2165}" type="parTrans" cxnId="{4F45F494-E6F8-4739-B6AD-CEFE13A56F1E}">
      <dgm:prSet/>
      <dgm:spPr/>
      <dgm:t>
        <a:bodyPr/>
        <a:lstStyle/>
        <a:p>
          <a:endParaRPr lang="sv-SE"/>
        </a:p>
      </dgm:t>
    </dgm:pt>
    <dgm:pt modelId="{99F3A90D-35E6-4BE3-85AF-DF7777A39D77}" type="sibTrans" cxnId="{4F45F494-E6F8-4739-B6AD-CEFE13A56F1E}">
      <dgm:prSet/>
      <dgm:spPr/>
      <dgm:t>
        <a:bodyPr/>
        <a:lstStyle/>
        <a:p>
          <a:endParaRPr lang="sv-SE"/>
        </a:p>
      </dgm:t>
    </dgm:pt>
    <dgm:pt modelId="{3DE04381-60EB-44A4-8CE7-1FBB24C3FF5B}">
      <dgm:prSet phldrT="[Text]"/>
      <dgm:spPr/>
      <dgm:t>
        <a:bodyPr/>
        <a:lstStyle/>
        <a:p>
          <a:r>
            <a:rPr lang="sv-SE" dirty="0" smtClean="0"/>
            <a:t>WG3 – Cluster </a:t>
          </a:r>
          <a:r>
            <a:rPr lang="sv-SE" dirty="0" err="1" smtClean="0"/>
            <a:t>Eurocode</a:t>
          </a:r>
          <a:r>
            <a:rPr lang="sv-SE" dirty="0" smtClean="0"/>
            <a:t> 5</a:t>
          </a:r>
          <a:endParaRPr lang="sv-SE" dirty="0"/>
        </a:p>
      </dgm:t>
    </dgm:pt>
    <dgm:pt modelId="{8E5D2E0E-9303-4EBB-9CB8-620CDE1580FC}" type="parTrans" cxnId="{81726D06-3EEE-43C9-83FA-F296B5F3FD04}">
      <dgm:prSet/>
      <dgm:spPr/>
      <dgm:t>
        <a:bodyPr/>
        <a:lstStyle/>
        <a:p>
          <a:endParaRPr lang="sv-SE"/>
        </a:p>
      </dgm:t>
    </dgm:pt>
    <dgm:pt modelId="{994844B1-D105-40C4-9996-CEE233B9EF23}" type="sibTrans" cxnId="{81726D06-3EEE-43C9-83FA-F296B5F3FD04}">
      <dgm:prSet/>
      <dgm:spPr/>
      <dgm:t>
        <a:bodyPr/>
        <a:lstStyle/>
        <a:p>
          <a:endParaRPr lang="sv-SE"/>
        </a:p>
      </dgm:t>
    </dgm:pt>
    <dgm:pt modelId="{C1370169-5AFE-4995-A048-6064953E04EA}">
      <dgm:prSet phldrT="[Text]"/>
      <dgm:spPr/>
      <dgm:t>
        <a:bodyPr/>
        <a:lstStyle/>
        <a:p>
          <a:r>
            <a:rPr lang="sv-SE" dirty="0" smtClean="0"/>
            <a:t>WG5 – Connections and </a:t>
          </a:r>
          <a:r>
            <a:rPr lang="sv-SE" dirty="0" err="1" smtClean="0"/>
            <a:t>fasteners</a:t>
          </a:r>
          <a:endParaRPr lang="sv-SE" dirty="0"/>
        </a:p>
      </dgm:t>
    </dgm:pt>
    <dgm:pt modelId="{62A9BA55-A4DC-4B17-BBCE-D2A3037E7842}" type="parTrans" cxnId="{BC830899-1B0E-4EF2-A347-E4F262605775}">
      <dgm:prSet/>
      <dgm:spPr/>
      <dgm:t>
        <a:bodyPr/>
        <a:lstStyle/>
        <a:p>
          <a:endParaRPr lang="sv-SE"/>
        </a:p>
      </dgm:t>
    </dgm:pt>
    <dgm:pt modelId="{AD4F926C-D76F-4ED1-A53C-3B16C07AF2F9}" type="sibTrans" cxnId="{BC830899-1B0E-4EF2-A347-E4F262605775}">
      <dgm:prSet/>
      <dgm:spPr/>
      <dgm:t>
        <a:bodyPr/>
        <a:lstStyle/>
        <a:p>
          <a:endParaRPr lang="sv-SE"/>
        </a:p>
      </dgm:t>
    </dgm:pt>
    <dgm:pt modelId="{A91BF603-DFB3-4A89-9FD7-C0E59864688D}">
      <dgm:prSet phldrT="[Text]"/>
      <dgm:spPr/>
      <dgm:t>
        <a:bodyPr/>
        <a:lstStyle/>
        <a:p>
          <a:r>
            <a:rPr lang="sv-SE" dirty="0" smtClean="0"/>
            <a:t>CEN/TC 124 – </a:t>
          </a:r>
          <a:r>
            <a:rPr lang="sv-SE" dirty="0" err="1" smtClean="0"/>
            <a:t>Timber</a:t>
          </a:r>
          <a:r>
            <a:rPr lang="sv-SE" dirty="0" smtClean="0"/>
            <a:t> </a:t>
          </a:r>
          <a:r>
            <a:rPr lang="sv-SE" dirty="0" err="1" smtClean="0"/>
            <a:t>structures</a:t>
          </a:r>
          <a:endParaRPr lang="sv-SE" dirty="0"/>
        </a:p>
      </dgm:t>
    </dgm:pt>
    <dgm:pt modelId="{600CBA1C-DC8C-42B4-BE52-6CA5C4CF5E5C}" type="parTrans" cxnId="{C986B306-7616-4BCD-8EFE-399D4E5EA3A2}">
      <dgm:prSet/>
      <dgm:spPr/>
      <dgm:t>
        <a:bodyPr/>
        <a:lstStyle/>
        <a:p>
          <a:endParaRPr lang="sv-SE"/>
        </a:p>
      </dgm:t>
    </dgm:pt>
    <dgm:pt modelId="{E3885646-45E6-4B28-8E7F-3B70ABEC80DD}" type="sibTrans" cxnId="{C986B306-7616-4BCD-8EFE-399D4E5EA3A2}">
      <dgm:prSet/>
      <dgm:spPr/>
      <dgm:t>
        <a:bodyPr/>
        <a:lstStyle/>
        <a:p>
          <a:endParaRPr lang="sv-SE"/>
        </a:p>
      </dgm:t>
    </dgm:pt>
    <dgm:pt modelId="{01648500-6E44-4885-958A-9EC40649D2D7}">
      <dgm:prSet phldrT="[Text]"/>
      <dgm:spPr/>
      <dgm:t>
        <a:bodyPr/>
        <a:lstStyle/>
        <a:p>
          <a:r>
            <a:rPr lang="sv-SE" dirty="0" smtClean="0"/>
            <a:t>WG4 - </a:t>
          </a:r>
          <a:r>
            <a:rPr lang="sv-SE" dirty="0" err="1" smtClean="0"/>
            <a:t>Connectors</a:t>
          </a:r>
          <a:endParaRPr lang="sv-SE" dirty="0"/>
        </a:p>
      </dgm:t>
    </dgm:pt>
    <dgm:pt modelId="{D40002C9-C139-454C-BFE8-3C1D85D51B16}" type="parTrans" cxnId="{1D0FC19C-7F48-4B09-860A-4EE7305956EA}">
      <dgm:prSet/>
      <dgm:spPr/>
      <dgm:t>
        <a:bodyPr/>
        <a:lstStyle/>
        <a:p>
          <a:endParaRPr lang="sv-SE"/>
        </a:p>
      </dgm:t>
    </dgm:pt>
    <dgm:pt modelId="{67425854-FDDA-4E84-835F-E3D748160016}" type="sibTrans" cxnId="{1D0FC19C-7F48-4B09-860A-4EE7305956EA}">
      <dgm:prSet/>
      <dgm:spPr/>
      <dgm:t>
        <a:bodyPr/>
        <a:lstStyle/>
        <a:p>
          <a:endParaRPr lang="sv-SE"/>
        </a:p>
      </dgm:t>
    </dgm:pt>
    <dgm:pt modelId="{0821BA90-38C2-4D9C-819F-653504280C02}">
      <dgm:prSet phldrT="[Text]"/>
      <dgm:spPr/>
      <dgm:t>
        <a:bodyPr/>
        <a:lstStyle/>
        <a:p>
          <a:r>
            <a:rPr lang="sv-SE" dirty="0" err="1" smtClean="0"/>
            <a:t>Punched</a:t>
          </a:r>
          <a:r>
            <a:rPr lang="sv-SE" dirty="0" smtClean="0"/>
            <a:t> </a:t>
          </a:r>
          <a:r>
            <a:rPr lang="sv-SE" dirty="0" err="1" smtClean="0"/>
            <a:t>metal</a:t>
          </a:r>
          <a:r>
            <a:rPr lang="sv-SE" dirty="0" smtClean="0"/>
            <a:t> </a:t>
          </a:r>
          <a:r>
            <a:rPr lang="sv-SE" dirty="0" err="1" smtClean="0"/>
            <a:t>plate</a:t>
          </a:r>
          <a:r>
            <a:rPr lang="sv-SE" dirty="0" smtClean="0"/>
            <a:t> </a:t>
          </a:r>
          <a:r>
            <a:rPr lang="sv-SE" dirty="0" err="1" smtClean="0"/>
            <a:t>fasteners</a:t>
          </a:r>
          <a:endParaRPr lang="sv-SE" dirty="0"/>
        </a:p>
      </dgm:t>
    </dgm:pt>
    <dgm:pt modelId="{7C382BE0-4748-4096-9C79-B89831DD2F07}" type="parTrans" cxnId="{AB5ABCBF-DD32-4950-8054-A8F11CFA291D}">
      <dgm:prSet/>
      <dgm:spPr/>
      <dgm:t>
        <a:bodyPr/>
        <a:lstStyle/>
        <a:p>
          <a:endParaRPr lang="sv-SE"/>
        </a:p>
      </dgm:t>
    </dgm:pt>
    <dgm:pt modelId="{D3F780B2-4CD6-4741-B574-3D3D061C9080}" type="sibTrans" cxnId="{AB5ABCBF-DD32-4950-8054-A8F11CFA291D}">
      <dgm:prSet/>
      <dgm:spPr/>
      <dgm:t>
        <a:bodyPr/>
        <a:lstStyle/>
        <a:p>
          <a:endParaRPr lang="sv-SE"/>
        </a:p>
      </dgm:t>
    </dgm:pt>
    <dgm:pt modelId="{39626683-FD1E-4883-8A03-E2BD3F9534EC}">
      <dgm:prSet phldrT="[Text]"/>
      <dgm:spPr/>
      <dgm:t>
        <a:bodyPr/>
        <a:lstStyle/>
        <a:p>
          <a:r>
            <a:rPr lang="sv-SE" dirty="0" smtClean="0"/>
            <a:t>Joint </a:t>
          </a:r>
          <a:r>
            <a:rPr lang="sv-SE" dirty="0" err="1" smtClean="0"/>
            <a:t>stiffness</a:t>
          </a:r>
          <a:endParaRPr lang="sv-SE" dirty="0"/>
        </a:p>
      </dgm:t>
    </dgm:pt>
    <dgm:pt modelId="{B7D93C59-92E6-4F51-BBF3-7BE38247081B}" type="parTrans" cxnId="{67CE1D58-298F-4A59-9676-D791E01F115E}">
      <dgm:prSet/>
      <dgm:spPr/>
      <dgm:t>
        <a:bodyPr/>
        <a:lstStyle/>
        <a:p>
          <a:endParaRPr lang="sv-SE"/>
        </a:p>
      </dgm:t>
    </dgm:pt>
    <dgm:pt modelId="{895A083D-C26E-49C3-A2F5-874BC1B1565F}" type="sibTrans" cxnId="{67CE1D58-298F-4A59-9676-D791E01F115E}">
      <dgm:prSet/>
      <dgm:spPr/>
      <dgm:t>
        <a:bodyPr/>
        <a:lstStyle/>
        <a:p>
          <a:endParaRPr lang="sv-SE"/>
        </a:p>
      </dgm:t>
    </dgm:pt>
    <dgm:pt modelId="{DB202C81-8C0F-409D-8229-D55A1B3A869E}">
      <dgm:prSet phldrT="[Text]"/>
      <dgm:spPr/>
      <dgm:t>
        <a:bodyPr/>
        <a:lstStyle/>
        <a:p>
          <a:r>
            <a:rPr lang="sv-SE" dirty="0" smtClean="0"/>
            <a:t>Carpentry joints</a:t>
          </a:r>
          <a:endParaRPr lang="sv-SE" dirty="0"/>
        </a:p>
      </dgm:t>
    </dgm:pt>
    <dgm:pt modelId="{20C21187-FC3C-4AC7-B1F7-A73AF73B0676}" type="parTrans" cxnId="{B686F15A-B816-4636-B288-1C6A90E39DB8}">
      <dgm:prSet/>
      <dgm:spPr/>
      <dgm:t>
        <a:bodyPr/>
        <a:lstStyle/>
        <a:p>
          <a:endParaRPr lang="sv-SE"/>
        </a:p>
      </dgm:t>
    </dgm:pt>
    <dgm:pt modelId="{958E119A-2468-4A0C-B3C7-370DA03BC390}" type="sibTrans" cxnId="{B686F15A-B816-4636-B288-1C6A90E39DB8}">
      <dgm:prSet/>
      <dgm:spPr/>
      <dgm:t>
        <a:bodyPr/>
        <a:lstStyle/>
        <a:p>
          <a:endParaRPr lang="sv-SE"/>
        </a:p>
      </dgm:t>
    </dgm:pt>
    <dgm:pt modelId="{DC18E72B-9320-4832-B2B4-FBF41E67FAD9}">
      <dgm:prSet phldrT="[Text]"/>
      <dgm:spPr/>
      <dgm:t>
        <a:bodyPr/>
        <a:lstStyle/>
        <a:p>
          <a:r>
            <a:rPr lang="sv-SE" dirty="0" err="1" smtClean="0"/>
            <a:t>Fastener</a:t>
          </a:r>
          <a:r>
            <a:rPr lang="sv-SE" dirty="0" smtClean="0"/>
            <a:t> </a:t>
          </a:r>
          <a:r>
            <a:rPr lang="sv-SE" dirty="0" err="1" smtClean="0"/>
            <a:t>properties</a:t>
          </a:r>
          <a:endParaRPr lang="sv-SE" dirty="0"/>
        </a:p>
      </dgm:t>
    </dgm:pt>
    <dgm:pt modelId="{5EB86E9A-A7A1-49BC-9393-F8E491C0707A}" type="parTrans" cxnId="{40569884-2CD0-4D59-8CDB-315491D664C7}">
      <dgm:prSet/>
      <dgm:spPr/>
      <dgm:t>
        <a:bodyPr/>
        <a:lstStyle/>
        <a:p>
          <a:endParaRPr lang="sv-SE"/>
        </a:p>
      </dgm:t>
    </dgm:pt>
    <dgm:pt modelId="{8D5F20F9-75FD-4146-81C1-D5BD3084451C}" type="sibTrans" cxnId="{40569884-2CD0-4D59-8CDB-315491D664C7}">
      <dgm:prSet/>
      <dgm:spPr/>
      <dgm:t>
        <a:bodyPr/>
        <a:lstStyle/>
        <a:p>
          <a:endParaRPr lang="sv-SE"/>
        </a:p>
      </dgm:t>
    </dgm:pt>
    <dgm:pt modelId="{8C1E8F59-82CD-47B0-957E-1881E259524B}" type="pres">
      <dgm:prSet presAssocID="{E1E8C3C4-918D-422C-8B76-B81C5A25E9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v-SE"/>
        </a:p>
      </dgm:t>
    </dgm:pt>
    <dgm:pt modelId="{049C5824-4034-4CC9-A6FE-886ED444F667}" type="pres">
      <dgm:prSet presAssocID="{8A132D3A-46B0-45BA-8F93-22CE363113FD}" presName="hierRoot1" presStyleCnt="0"/>
      <dgm:spPr/>
    </dgm:pt>
    <dgm:pt modelId="{1F6DA972-8A58-4C58-9740-30B795B418C0}" type="pres">
      <dgm:prSet presAssocID="{8A132D3A-46B0-45BA-8F93-22CE363113FD}" presName="composite" presStyleCnt="0"/>
      <dgm:spPr/>
    </dgm:pt>
    <dgm:pt modelId="{A2310747-D76A-49F9-BC30-DA04EB65AA36}" type="pres">
      <dgm:prSet presAssocID="{8A132D3A-46B0-45BA-8F93-22CE363113FD}" presName="background" presStyleLbl="node0" presStyleIdx="0" presStyleCnt="1"/>
      <dgm:spPr/>
    </dgm:pt>
    <dgm:pt modelId="{C686FBC0-B447-48AE-8961-EED48D13BE9B}" type="pres">
      <dgm:prSet presAssocID="{8A132D3A-46B0-45BA-8F93-22CE363113F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F3EACAF8-866A-4DEB-A074-D8F080A37D3B}" type="pres">
      <dgm:prSet presAssocID="{8A132D3A-46B0-45BA-8F93-22CE363113FD}" presName="hierChild2" presStyleCnt="0"/>
      <dgm:spPr/>
    </dgm:pt>
    <dgm:pt modelId="{B587DD4F-0206-4B90-B45C-29C374FCEF18}" type="pres">
      <dgm:prSet presAssocID="{3F61E98F-A7DD-4291-BCCF-1A9BC5AC2165}" presName="Name10" presStyleLbl="parChTrans1D2" presStyleIdx="0" presStyleCnt="2"/>
      <dgm:spPr/>
      <dgm:t>
        <a:bodyPr/>
        <a:lstStyle/>
        <a:p>
          <a:endParaRPr lang="sv-SE"/>
        </a:p>
      </dgm:t>
    </dgm:pt>
    <dgm:pt modelId="{BBC8DECE-569B-4452-8606-CEEC0E0C34DB}" type="pres">
      <dgm:prSet presAssocID="{8187EA00-F411-4571-92DF-899CD00DA06B}" presName="hierRoot2" presStyleCnt="0"/>
      <dgm:spPr/>
    </dgm:pt>
    <dgm:pt modelId="{455B5730-166B-4CE0-BFD4-D673A1652884}" type="pres">
      <dgm:prSet presAssocID="{8187EA00-F411-4571-92DF-899CD00DA06B}" presName="composite2" presStyleCnt="0"/>
      <dgm:spPr/>
    </dgm:pt>
    <dgm:pt modelId="{BE84E719-6895-451B-AD39-D34E3DC672D9}" type="pres">
      <dgm:prSet presAssocID="{8187EA00-F411-4571-92DF-899CD00DA06B}" presName="background2" presStyleLbl="node2" presStyleIdx="0" presStyleCnt="2"/>
      <dgm:spPr/>
    </dgm:pt>
    <dgm:pt modelId="{B7C31C84-FD30-4EF5-8827-8824BB223445}" type="pres">
      <dgm:prSet presAssocID="{8187EA00-F411-4571-92DF-899CD00DA06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811349F3-7860-4BD2-BF07-CA565D8F444F}" type="pres">
      <dgm:prSet presAssocID="{8187EA00-F411-4571-92DF-899CD00DA06B}" presName="hierChild3" presStyleCnt="0"/>
      <dgm:spPr/>
    </dgm:pt>
    <dgm:pt modelId="{4C275960-316F-498F-9593-971851BB976E}" type="pres">
      <dgm:prSet presAssocID="{8E5D2E0E-9303-4EBB-9CB8-620CDE1580FC}" presName="Name17" presStyleLbl="parChTrans1D3" presStyleIdx="0" presStyleCnt="3"/>
      <dgm:spPr/>
      <dgm:t>
        <a:bodyPr/>
        <a:lstStyle/>
        <a:p>
          <a:endParaRPr lang="sv-SE"/>
        </a:p>
      </dgm:t>
    </dgm:pt>
    <dgm:pt modelId="{2E5AAF01-E5D9-45AB-B9CB-89B93C49B5E3}" type="pres">
      <dgm:prSet presAssocID="{3DE04381-60EB-44A4-8CE7-1FBB24C3FF5B}" presName="hierRoot3" presStyleCnt="0"/>
      <dgm:spPr/>
    </dgm:pt>
    <dgm:pt modelId="{8EC31B02-C5E2-4E60-8F7B-950E2C9BC216}" type="pres">
      <dgm:prSet presAssocID="{3DE04381-60EB-44A4-8CE7-1FBB24C3FF5B}" presName="composite3" presStyleCnt="0"/>
      <dgm:spPr/>
    </dgm:pt>
    <dgm:pt modelId="{C8902723-6A1F-4C7C-987D-063930D38AEE}" type="pres">
      <dgm:prSet presAssocID="{3DE04381-60EB-44A4-8CE7-1FBB24C3FF5B}" presName="background3" presStyleLbl="node3" presStyleIdx="0" presStyleCnt="3"/>
      <dgm:spPr/>
    </dgm:pt>
    <dgm:pt modelId="{BAE5C11E-E92B-44AB-BAA5-0312FCB00D6D}" type="pres">
      <dgm:prSet presAssocID="{3DE04381-60EB-44A4-8CE7-1FBB24C3FF5B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C3CADA5-799A-45FB-ACE0-6999398A8FA5}" type="pres">
      <dgm:prSet presAssocID="{3DE04381-60EB-44A4-8CE7-1FBB24C3FF5B}" presName="hierChild4" presStyleCnt="0"/>
      <dgm:spPr/>
    </dgm:pt>
    <dgm:pt modelId="{5C3BD944-CF8E-4E21-AEF5-C239851D6AA6}" type="pres">
      <dgm:prSet presAssocID="{62A9BA55-A4DC-4B17-BBCE-D2A3037E7842}" presName="Name17" presStyleLbl="parChTrans1D3" presStyleIdx="1" presStyleCnt="3"/>
      <dgm:spPr/>
      <dgm:t>
        <a:bodyPr/>
        <a:lstStyle/>
        <a:p>
          <a:endParaRPr lang="sv-SE"/>
        </a:p>
      </dgm:t>
    </dgm:pt>
    <dgm:pt modelId="{09AA2C2B-2EC7-4474-9BEC-F932AACC3E71}" type="pres">
      <dgm:prSet presAssocID="{C1370169-5AFE-4995-A048-6064953E04EA}" presName="hierRoot3" presStyleCnt="0"/>
      <dgm:spPr/>
    </dgm:pt>
    <dgm:pt modelId="{795E5AB3-3750-4F5F-AA1D-C870B5291951}" type="pres">
      <dgm:prSet presAssocID="{C1370169-5AFE-4995-A048-6064953E04EA}" presName="composite3" presStyleCnt="0"/>
      <dgm:spPr/>
    </dgm:pt>
    <dgm:pt modelId="{1BF1E113-2426-4900-AF9D-C15191FA57BE}" type="pres">
      <dgm:prSet presAssocID="{C1370169-5AFE-4995-A048-6064953E04EA}" presName="background3" presStyleLbl="node3" presStyleIdx="1" presStyleCnt="3"/>
      <dgm:spPr/>
    </dgm:pt>
    <dgm:pt modelId="{F1AD7056-A239-4173-B6AB-54E4EB0EED0F}" type="pres">
      <dgm:prSet presAssocID="{C1370169-5AFE-4995-A048-6064953E04EA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B8C083C4-CCDD-4FA0-A3E4-3C621212187B}" type="pres">
      <dgm:prSet presAssocID="{C1370169-5AFE-4995-A048-6064953E04EA}" presName="hierChild4" presStyleCnt="0"/>
      <dgm:spPr/>
    </dgm:pt>
    <dgm:pt modelId="{100FE971-7C02-4973-85BC-1007DB68DFA1}" type="pres">
      <dgm:prSet presAssocID="{20C21187-FC3C-4AC7-B1F7-A73AF73B0676}" presName="Name23" presStyleLbl="parChTrans1D4" presStyleIdx="0" presStyleCnt="4"/>
      <dgm:spPr/>
      <dgm:t>
        <a:bodyPr/>
        <a:lstStyle/>
        <a:p>
          <a:endParaRPr lang="sv-SE"/>
        </a:p>
      </dgm:t>
    </dgm:pt>
    <dgm:pt modelId="{A5F6922E-EE8C-455F-9F86-B18ACA176B52}" type="pres">
      <dgm:prSet presAssocID="{DB202C81-8C0F-409D-8229-D55A1B3A869E}" presName="hierRoot4" presStyleCnt="0"/>
      <dgm:spPr/>
    </dgm:pt>
    <dgm:pt modelId="{0E473867-438D-4F16-8D60-554F6F8EEE68}" type="pres">
      <dgm:prSet presAssocID="{DB202C81-8C0F-409D-8229-D55A1B3A869E}" presName="composite4" presStyleCnt="0"/>
      <dgm:spPr/>
    </dgm:pt>
    <dgm:pt modelId="{865A7AB6-0958-489C-A78F-ABB0F873A46A}" type="pres">
      <dgm:prSet presAssocID="{DB202C81-8C0F-409D-8229-D55A1B3A869E}" presName="background4" presStyleLbl="node4" presStyleIdx="0" presStyleCnt="4"/>
      <dgm:spPr/>
    </dgm:pt>
    <dgm:pt modelId="{99B5D1F4-E730-4D18-B4BF-D21CBFB4D029}" type="pres">
      <dgm:prSet presAssocID="{DB202C81-8C0F-409D-8229-D55A1B3A869E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5BD97D01-BE95-4E14-80A4-FFAC76D2D2E4}" type="pres">
      <dgm:prSet presAssocID="{DB202C81-8C0F-409D-8229-D55A1B3A869E}" presName="hierChild5" presStyleCnt="0"/>
      <dgm:spPr/>
    </dgm:pt>
    <dgm:pt modelId="{B03DCD8E-B28E-44A6-A2F6-BB1039CD2F96}" type="pres">
      <dgm:prSet presAssocID="{7C382BE0-4748-4096-9C79-B89831DD2F07}" presName="Name23" presStyleLbl="parChTrans1D4" presStyleIdx="1" presStyleCnt="4"/>
      <dgm:spPr/>
      <dgm:t>
        <a:bodyPr/>
        <a:lstStyle/>
        <a:p>
          <a:endParaRPr lang="sv-SE"/>
        </a:p>
      </dgm:t>
    </dgm:pt>
    <dgm:pt modelId="{1C306C5F-128C-43C7-8DC1-36B4F2C59941}" type="pres">
      <dgm:prSet presAssocID="{0821BA90-38C2-4D9C-819F-653504280C02}" presName="hierRoot4" presStyleCnt="0"/>
      <dgm:spPr/>
    </dgm:pt>
    <dgm:pt modelId="{2839594E-64C5-46EE-9209-637E0676BDD4}" type="pres">
      <dgm:prSet presAssocID="{0821BA90-38C2-4D9C-819F-653504280C02}" presName="composite4" presStyleCnt="0"/>
      <dgm:spPr/>
    </dgm:pt>
    <dgm:pt modelId="{F21BFE4E-68B3-4567-AA6B-2EA0BB2BD7BE}" type="pres">
      <dgm:prSet presAssocID="{0821BA90-38C2-4D9C-819F-653504280C02}" presName="background4" presStyleLbl="node4" presStyleIdx="1" presStyleCnt="4"/>
      <dgm:spPr/>
    </dgm:pt>
    <dgm:pt modelId="{ACFA2FE9-3B83-47A8-B096-C2E29F52B8F3}" type="pres">
      <dgm:prSet presAssocID="{0821BA90-38C2-4D9C-819F-653504280C02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DDCCD38-399D-4DB7-8EDE-E8023A7357D7}" type="pres">
      <dgm:prSet presAssocID="{0821BA90-38C2-4D9C-819F-653504280C02}" presName="hierChild5" presStyleCnt="0"/>
      <dgm:spPr/>
    </dgm:pt>
    <dgm:pt modelId="{B267D5D9-DA56-43F3-9D2F-D29E9DCCBB21}" type="pres">
      <dgm:prSet presAssocID="{B7D93C59-92E6-4F51-BBF3-7BE38247081B}" presName="Name23" presStyleLbl="parChTrans1D4" presStyleIdx="2" presStyleCnt="4"/>
      <dgm:spPr/>
      <dgm:t>
        <a:bodyPr/>
        <a:lstStyle/>
        <a:p>
          <a:endParaRPr lang="sv-SE"/>
        </a:p>
      </dgm:t>
    </dgm:pt>
    <dgm:pt modelId="{AF68CE71-5724-4DA8-BE58-11263B9743E1}" type="pres">
      <dgm:prSet presAssocID="{39626683-FD1E-4883-8A03-E2BD3F9534EC}" presName="hierRoot4" presStyleCnt="0"/>
      <dgm:spPr/>
    </dgm:pt>
    <dgm:pt modelId="{AF758D44-6FC8-46BC-8928-95D1972120FB}" type="pres">
      <dgm:prSet presAssocID="{39626683-FD1E-4883-8A03-E2BD3F9534EC}" presName="composite4" presStyleCnt="0"/>
      <dgm:spPr/>
    </dgm:pt>
    <dgm:pt modelId="{42F38214-E024-49DB-86FA-5D1DAA4D3033}" type="pres">
      <dgm:prSet presAssocID="{39626683-FD1E-4883-8A03-E2BD3F9534EC}" presName="background4" presStyleLbl="node4" presStyleIdx="2" presStyleCnt="4"/>
      <dgm:spPr/>
    </dgm:pt>
    <dgm:pt modelId="{D615B799-B4AB-4B1D-BB16-CCA51B906A16}" type="pres">
      <dgm:prSet presAssocID="{39626683-FD1E-4883-8A03-E2BD3F9534EC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C8A6209F-A473-45A5-BF31-1830C8940A68}" type="pres">
      <dgm:prSet presAssocID="{39626683-FD1E-4883-8A03-E2BD3F9534EC}" presName="hierChild5" presStyleCnt="0"/>
      <dgm:spPr/>
    </dgm:pt>
    <dgm:pt modelId="{4AFD7FAF-B0B8-40EC-A773-4ADFF93CB359}" type="pres">
      <dgm:prSet presAssocID="{5EB86E9A-A7A1-49BC-9393-F8E491C0707A}" presName="Name23" presStyleLbl="parChTrans1D4" presStyleIdx="3" presStyleCnt="4"/>
      <dgm:spPr/>
      <dgm:t>
        <a:bodyPr/>
        <a:lstStyle/>
        <a:p>
          <a:endParaRPr lang="sv-SE"/>
        </a:p>
      </dgm:t>
    </dgm:pt>
    <dgm:pt modelId="{5ADCD0A4-EBB6-4FE9-B37B-ED11037FD3A9}" type="pres">
      <dgm:prSet presAssocID="{DC18E72B-9320-4832-B2B4-FBF41E67FAD9}" presName="hierRoot4" presStyleCnt="0"/>
      <dgm:spPr/>
    </dgm:pt>
    <dgm:pt modelId="{CB508448-7CDD-4E07-8620-62AD40F81DFE}" type="pres">
      <dgm:prSet presAssocID="{DC18E72B-9320-4832-B2B4-FBF41E67FAD9}" presName="composite4" presStyleCnt="0"/>
      <dgm:spPr/>
    </dgm:pt>
    <dgm:pt modelId="{ED050F1E-BF20-41DB-A1FA-CAC922F45C3D}" type="pres">
      <dgm:prSet presAssocID="{DC18E72B-9320-4832-B2B4-FBF41E67FAD9}" presName="background4" presStyleLbl="node4" presStyleIdx="3" presStyleCnt="4"/>
      <dgm:spPr/>
    </dgm:pt>
    <dgm:pt modelId="{A288E421-EBDB-4B10-99CE-48BBC8FB2CBB}" type="pres">
      <dgm:prSet presAssocID="{DC18E72B-9320-4832-B2B4-FBF41E67FAD9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F320B91-B7DD-45BE-BC8B-C359C0F6C03A}" type="pres">
      <dgm:prSet presAssocID="{DC18E72B-9320-4832-B2B4-FBF41E67FAD9}" presName="hierChild5" presStyleCnt="0"/>
      <dgm:spPr/>
    </dgm:pt>
    <dgm:pt modelId="{025A77E5-344D-4924-8F80-1C1F8EB1779B}" type="pres">
      <dgm:prSet presAssocID="{600CBA1C-DC8C-42B4-BE52-6CA5C4CF5E5C}" presName="Name10" presStyleLbl="parChTrans1D2" presStyleIdx="1" presStyleCnt="2"/>
      <dgm:spPr/>
      <dgm:t>
        <a:bodyPr/>
        <a:lstStyle/>
        <a:p>
          <a:endParaRPr lang="sv-SE"/>
        </a:p>
      </dgm:t>
    </dgm:pt>
    <dgm:pt modelId="{18E37AAB-3421-4027-BC63-6F2A699BB13A}" type="pres">
      <dgm:prSet presAssocID="{A91BF603-DFB3-4A89-9FD7-C0E59864688D}" presName="hierRoot2" presStyleCnt="0"/>
      <dgm:spPr/>
    </dgm:pt>
    <dgm:pt modelId="{44CA5931-0468-4000-A595-3BBA4F36CAB2}" type="pres">
      <dgm:prSet presAssocID="{A91BF603-DFB3-4A89-9FD7-C0E59864688D}" presName="composite2" presStyleCnt="0"/>
      <dgm:spPr/>
    </dgm:pt>
    <dgm:pt modelId="{0D91A7A2-95E8-4165-90A3-C58F177A92E7}" type="pres">
      <dgm:prSet presAssocID="{A91BF603-DFB3-4A89-9FD7-C0E59864688D}" presName="background2" presStyleLbl="node2" presStyleIdx="1" presStyleCnt="2"/>
      <dgm:spPr/>
    </dgm:pt>
    <dgm:pt modelId="{1735BEBA-7A86-4924-8D1A-C5F8614A9729}" type="pres">
      <dgm:prSet presAssocID="{A91BF603-DFB3-4A89-9FD7-C0E59864688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403B231-E4A2-429D-93E0-A0A7A8EA729B}" type="pres">
      <dgm:prSet presAssocID="{A91BF603-DFB3-4A89-9FD7-C0E59864688D}" presName="hierChild3" presStyleCnt="0"/>
      <dgm:spPr/>
    </dgm:pt>
    <dgm:pt modelId="{005D7293-0F8E-4CE6-97B2-D708803C7680}" type="pres">
      <dgm:prSet presAssocID="{D40002C9-C139-454C-BFE8-3C1D85D51B16}" presName="Name17" presStyleLbl="parChTrans1D3" presStyleIdx="2" presStyleCnt="3"/>
      <dgm:spPr/>
      <dgm:t>
        <a:bodyPr/>
        <a:lstStyle/>
        <a:p>
          <a:endParaRPr lang="sv-SE"/>
        </a:p>
      </dgm:t>
    </dgm:pt>
    <dgm:pt modelId="{6E1654FC-F375-41AE-BAB1-7444DD477137}" type="pres">
      <dgm:prSet presAssocID="{01648500-6E44-4885-958A-9EC40649D2D7}" presName="hierRoot3" presStyleCnt="0"/>
      <dgm:spPr/>
    </dgm:pt>
    <dgm:pt modelId="{F68F358D-F603-4254-A1F4-18C78CC587A1}" type="pres">
      <dgm:prSet presAssocID="{01648500-6E44-4885-958A-9EC40649D2D7}" presName="composite3" presStyleCnt="0"/>
      <dgm:spPr/>
    </dgm:pt>
    <dgm:pt modelId="{EAC4E85F-5E09-4849-B55C-E3461CB749E7}" type="pres">
      <dgm:prSet presAssocID="{01648500-6E44-4885-958A-9EC40649D2D7}" presName="background3" presStyleLbl="node3" presStyleIdx="2" presStyleCnt="3"/>
      <dgm:spPr/>
    </dgm:pt>
    <dgm:pt modelId="{0B76BD51-C0DD-4D46-90B1-CDEA2C35ABC2}" type="pres">
      <dgm:prSet presAssocID="{01648500-6E44-4885-958A-9EC40649D2D7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C98133D-F443-4601-BEB7-F1CC9F59594D}" type="pres">
      <dgm:prSet presAssocID="{01648500-6E44-4885-958A-9EC40649D2D7}" presName="hierChild4" presStyleCnt="0"/>
      <dgm:spPr/>
    </dgm:pt>
  </dgm:ptLst>
  <dgm:cxnLst>
    <dgm:cxn modelId="{AB5ABCBF-DD32-4950-8054-A8F11CFA291D}" srcId="{C1370169-5AFE-4995-A048-6064953E04EA}" destId="{0821BA90-38C2-4D9C-819F-653504280C02}" srcOrd="1" destOrd="0" parTransId="{7C382BE0-4748-4096-9C79-B89831DD2F07}" sibTransId="{D3F780B2-4CD6-4741-B574-3D3D061C9080}"/>
    <dgm:cxn modelId="{B686F15A-B816-4636-B288-1C6A90E39DB8}" srcId="{C1370169-5AFE-4995-A048-6064953E04EA}" destId="{DB202C81-8C0F-409D-8229-D55A1B3A869E}" srcOrd="0" destOrd="0" parTransId="{20C21187-FC3C-4AC7-B1F7-A73AF73B0676}" sibTransId="{958E119A-2468-4A0C-B3C7-370DA03BC390}"/>
    <dgm:cxn modelId="{0C8447BE-7E38-45EC-BBA8-2608B1A6F050}" type="presOf" srcId="{0821BA90-38C2-4D9C-819F-653504280C02}" destId="{ACFA2FE9-3B83-47A8-B096-C2E29F52B8F3}" srcOrd="0" destOrd="0" presId="urn:microsoft.com/office/officeart/2005/8/layout/hierarchy1"/>
    <dgm:cxn modelId="{CC3A34F3-5E10-49E7-930A-1200330423E4}" type="presOf" srcId="{DB202C81-8C0F-409D-8229-D55A1B3A869E}" destId="{99B5D1F4-E730-4D18-B4BF-D21CBFB4D029}" srcOrd="0" destOrd="0" presId="urn:microsoft.com/office/officeart/2005/8/layout/hierarchy1"/>
    <dgm:cxn modelId="{6DFA4EB5-2EFD-4A50-B98B-A2A2E8896B2A}" srcId="{E1E8C3C4-918D-422C-8B76-B81C5A25E94D}" destId="{8A132D3A-46B0-45BA-8F93-22CE363113FD}" srcOrd="0" destOrd="0" parTransId="{ECF32AFC-39ED-49AE-BB8B-7829730A3AE1}" sibTransId="{FD934265-2A29-4673-BAB9-FF122C1D017E}"/>
    <dgm:cxn modelId="{97163CD2-21EB-4420-AF38-031379698D83}" type="presOf" srcId="{3DE04381-60EB-44A4-8CE7-1FBB24C3FF5B}" destId="{BAE5C11E-E92B-44AB-BAA5-0312FCB00D6D}" srcOrd="0" destOrd="0" presId="urn:microsoft.com/office/officeart/2005/8/layout/hierarchy1"/>
    <dgm:cxn modelId="{5EE2F112-42C8-4062-A3FF-E7966F220FF5}" type="presOf" srcId="{DC18E72B-9320-4832-B2B4-FBF41E67FAD9}" destId="{A288E421-EBDB-4B10-99CE-48BBC8FB2CBB}" srcOrd="0" destOrd="0" presId="urn:microsoft.com/office/officeart/2005/8/layout/hierarchy1"/>
    <dgm:cxn modelId="{4F45F494-E6F8-4739-B6AD-CEFE13A56F1E}" srcId="{8A132D3A-46B0-45BA-8F93-22CE363113FD}" destId="{8187EA00-F411-4571-92DF-899CD00DA06B}" srcOrd="0" destOrd="0" parTransId="{3F61E98F-A7DD-4291-BCCF-1A9BC5AC2165}" sibTransId="{99F3A90D-35E6-4BE3-85AF-DF7777A39D77}"/>
    <dgm:cxn modelId="{6B5D3BD1-CB30-402F-B087-A9CE7FC7E64B}" type="presOf" srcId="{5EB86E9A-A7A1-49BC-9393-F8E491C0707A}" destId="{4AFD7FAF-B0B8-40EC-A773-4ADFF93CB359}" srcOrd="0" destOrd="0" presId="urn:microsoft.com/office/officeart/2005/8/layout/hierarchy1"/>
    <dgm:cxn modelId="{ABFBD51F-8BA3-45F8-B94D-5018804CDD5B}" type="presOf" srcId="{A91BF603-DFB3-4A89-9FD7-C0E59864688D}" destId="{1735BEBA-7A86-4924-8D1A-C5F8614A9729}" srcOrd="0" destOrd="0" presId="urn:microsoft.com/office/officeart/2005/8/layout/hierarchy1"/>
    <dgm:cxn modelId="{0012C1A4-DC09-4DE7-A5A0-8A4FCC512B3E}" type="presOf" srcId="{D40002C9-C139-454C-BFE8-3C1D85D51B16}" destId="{005D7293-0F8E-4CE6-97B2-D708803C7680}" srcOrd="0" destOrd="0" presId="urn:microsoft.com/office/officeart/2005/8/layout/hierarchy1"/>
    <dgm:cxn modelId="{C0850539-AA30-4BD0-BDC9-B58C888B043E}" type="presOf" srcId="{600CBA1C-DC8C-42B4-BE52-6CA5C4CF5E5C}" destId="{025A77E5-344D-4924-8F80-1C1F8EB1779B}" srcOrd="0" destOrd="0" presId="urn:microsoft.com/office/officeart/2005/8/layout/hierarchy1"/>
    <dgm:cxn modelId="{CD7595D1-1AC3-4371-8605-D675E12A3F97}" type="presOf" srcId="{C1370169-5AFE-4995-A048-6064953E04EA}" destId="{F1AD7056-A239-4173-B6AB-54E4EB0EED0F}" srcOrd="0" destOrd="0" presId="urn:microsoft.com/office/officeart/2005/8/layout/hierarchy1"/>
    <dgm:cxn modelId="{40569884-2CD0-4D59-8CDB-315491D664C7}" srcId="{C1370169-5AFE-4995-A048-6064953E04EA}" destId="{DC18E72B-9320-4832-B2B4-FBF41E67FAD9}" srcOrd="3" destOrd="0" parTransId="{5EB86E9A-A7A1-49BC-9393-F8E491C0707A}" sibTransId="{8D5F20F9-75FD-4146-81C1-D5BD3084451C}"/>
    <dgm:cxn modelId="{4E840AE8-DC21-4E51-B00C-1D4D67CB0D44}" type="presOf" srcId="{8187EA00-F411-4571-92DF-899CD00DA06B}" destId="{B7C31C84-FD30-4EF5-8827-8824BB223445}" srcOrd="0" destOrd="0" presId="urn:microsoft.com/office/officeart/2005/8/layout/hierarchy1"/>
    <dgm:cxn modelId="{67CE1D58-298F-4A59-9676-D791E01F115E}" srcId="{C1370169-5AFE-4995-A048-6064953E04EA}" destId="{39626683-FD1E-4883-8A03-E2BD3F9534EC}" srcOrd="2" destOrd="0" parTransId="{B7D93C59-92E6-4F51-BBF3-7BE38247081B}" sibTransId="{895A083D-C26E-49C3-A2F5-874BC1B1565F}"/>
    <dgm:cxn modelId="{86966C2D-C6B1-47C9-9B38-0C6DFF983A62}" type="presOf" srcId="{62A9BA55-A4DC-4B17-BBCE-D2A3037E7842}" destId="{5C3BD944-CF8E-4E21-AEF5-C239851D6AA6}" srcOrd="0" destOrd="0" presId="urn:microsoft.com/office/officeart/2005/8/layout/hierarchy1"/>
    <dgm:cxn modelId="{81726D06-3EEE-43C9-83FA-F296B5F3FD04}" srcId="{8187EA00-F411-4571-92DF-899CD00DA06B}" destId="{3DE04381-60EB-44A4-8CE7-1FBB24C3FF5B}" srcOrd="0" destOrd="0" parTransId="{8E5D2E0E-9303-4EBB-9CB8-620CDE1580FC}" sibTransId="{994844B1-D105-40C4-9996-CEE233B9EF23}"/>
    <dgm:cxn modelId="{2CD76256-354A-4CCE-B59A-BD569736211A}" type="presOf" srcId="{39626683-FD1E-4883-8A03-E2BD3F9534EC}" destId="{D615B799-B4AB-4B1D-BB16-CCA51B906A16}" srcOrd="0" destOrd="0" presId="urn:microsoft.com/office/officeart/2005/8/layout/hierarchy1"/>
    <dgm:cxn modelId="{0472A7EC-37F0-4934-9A4E-740AED3E3F80}" type="presOf" srcId="{8E5D2E0E-9303-4EBB-9CB8-620CDE1580FC}" destId="{4C275960-316F-498F-9593-971851BB976E}" srcOrd="0" destOrd="0" presId="urn:microsoft.com/office/officeart/2005/8/layout/hierarchy1"/>
    <dgm:cxn modelId="{1D0FC19C-7F48-4B09-860A-4EE7305956EA}" srcId="{A91BF603-DFB3-4A89-9FD7-C0E59864688D}" destId="{01648500-6E44-4885-958A-9EC40649D2D7}" srcOrd="0" destOrd="0" parTransId="{D40002C9-C139-454C-BFE8-3C1D85D51B16}" sibTransId="{67425854-FDDA-4E84-835F-E3D748160016}"/>
    <dgm:cxn modelId="{BC830899-1B0E-4EF2-A347-E4F262605775}" srcId="{8187EA00-F411-4571-92DF-899CD00DA06B}" destId="{C1370169-5AFE-4995-A048-6064953E04EA}" srcOrd="1" destOrd="0" parTransId="{62A9BA55-A4DC-4B17-BBCE-D2A3037E7842}" sibTransId="{AD4F926C-D76F-4ED1-A53C-3B16C07AF2F9}"/>
    <dgm:cxn modelId="{35DF6C05-76BD-48EE-846F-01BC207A2D52}" type="presOf" srcId="{3F61E98F-A7DD-4291-BCCF-1A9BC5AC2165}" destId="{B587DD4F-0206-4B90-B45C-29C374FCEF18}" srcOrd="0" destOrd="0" presId="urn:microsoft.com/office/officeart/2005/8/layout/hierarchy1"/>
    <dgm:cxn modelId="{C986B306-7616-4BCD-8EFE-399D4E5EA3A2}" srcId="{8A132D3A-46B0-45BA-8F93-22CE363113FD}" destId="{A91BF603-DFB3-4A89-9FD7-C0E59864688D}" srcOrd="1" destOrd="0" parTransId="{600CBA1C-DC8C-42B4-BE52-6CA5C4CF5E5C}" sibTransId="{E3885646-45E6-4B28-8E7F-3B70ABEC80DD}"/>
    <dgm:cxn modelId="{0D4FD2FE-4257-4219-8A35-05B3B25DDD6D}" type="presOf" srcId="{8A132D3A-46B0-45BA-8F93-22CE363113FD}" destId="{C686FBC0-B447-48AE-8961-EED48D13BE9B}" srcOrd="0" destOrd="0" presId="urn:microsoft.com/office/officeart/2005/8/layout/hierarchy1"/>
    <dgm:cxn modelId="{F4842F0B-5188-4300-9C3C-825F0F4BABBF}" type="presOf" srcId="{B7D93C59-92E6-4F51-BBF3-7BE38247081B}" destId="{B267D5D9-DA56-43F3-9D2F-D29E9DCCBB21}" srcOrd="0" destOrd="0" presId="urn:microsoft.com/office/officeart/2005/8/layout/hierarchy1"/>
    <dgm:cxn modelId="{633E9733-9369-4FD5-9757-43EF69482931}" type="presOf" srcId="{20C21187-FC3C-4AC7-B1F7-A73AF73B0676}" destId="{100FE971-7C02-4973-85BC-1007DB68DFA1}" srcOrd="0" destOrd="0" presId="urn:microsoft.com/office/officeart/2005/8/layout/hierarchy1"/>
    <dgm:cxn modelId="{60C55F64-94C9-4127-B7CD-69549E89F26C}" type="presOf" srcId="{7C382BE0-4748-4096-9C79-B89831DD2F07}" destId="{B03DCD8E-B28E-44A6-A2F6-BB1039CD2F96}" srcOrd="0" destOrd="0" presId="urn:microsoft.com/office/officeart/2005/8/layout/hierarchy1"/>
    <dgm:cxn modelId="{0B5E11ED-62A0-42AC-A351-C75A893D7AE2}" type="presOf" srcId="{E1E8C3C4-918D-422C-8B76-B81C5A25E94D}" destId="{8C1E8F59-82CD-47B0-957E-1881E259524B}" srcOrd="0" destOrd="0" presId="urn:microsoft.com/office/officeart/2005/8/layout/hierarchy1"/>
    <dgm:cxn modelId="{F66E1DB8-8439-4610-82B2-9E367A69787D}" type="presOf" srcId="{01648500-6E44-4885-958A-9EC40649D2D7}" destId="{0B76BD51-C0DD-4D46-90B1-CDEA2C35ABC2}" srcOrd="0" destOrd="0" presId="urn:microsoft.com/office/officeart/2005/8/layout/hierarchy1"/>
    <dgm:cxn modelId="{469508FB-A2E9-4EC9-8621-0FC950934787}" type="presParOf" srcId="{8C1E8F59-82CD-47B0-957E-1881E259524B}" destId="{049C5824-4034-4CC9-A6FE-886ED444F667}" srcOrd="0" destOrd="0" presId="urn:microsoft.com/office/officeart/2005/8/layout/hierarchy1"/>
    <dgm:cxn modelId="{76130F00-D9BA-4756-B1B3-5E046589C687}" type="presParOf" srcId="{049C5824-4034-4CC9-A6FE-886ED444F667}" destId="{1F6DA972-8A58-4C58-9740-30B795B418C0}" srcOrd="0" destOrd="0" presId="urn:microsoft.com/office/officeart/2005/8/layout/hierarchy1"/>
    <dgm:cxn modelId="{90DEB809-3422-465D-B9EA-AF3428E6C743}" type="presParOf" srcId="{1F6DA972-8A58-4C58-9740-30B795B418C0}" destId="{A2310747-D76A-49F9-BC30-DA04EB65AA36}" srcOrd="0" destOrd="0" presId="urn:microsoft.com/office/officeart/2005/8/layout/hierarchy1"/>
    <dgm:cxn modelId="{8E539A35-9A52-4471-B82D-AEF5F25DA4AA}" type="presParOf" srcId="{1F6DA972-8A58-4C58-9740-30B795B418C0}" destId="{C686FBC0-B447-48AE-8961-EED48D13BE9B}" srcOrd="1" destOrd="0" presId="urn:microsoft.com/office/officeart/2005/8/layout/hierarchy1"/>
    <dgm:cxn modelId="{4B853342-486D-4C49-B7AD-73E9DDD5B559}" type="presParOf" srcId="{049C5824-4034-4CC9-A6FE-886ED444F667}" destId="{F3EACAF8-866A-4DEB-A074-D8F080A37D3B}" srcOrd="1" destOrd="0" presId="urn:microsoft.com/office/officeart/2005/8/layout/hierarchy1"/>
    <dgm:cxn modelId="{BAD2710A-1853-44F5-BE1F-CA30AA030CE6}" type="presParOf" srcId="{F3EACAF8-866A-4DEB-A074-D8F080A37D3B}" destId="{B587DD4F-0206-4B90-B45C-29C374FCEF18}" srcOrd="0" destOrd="0" presId="urn:microsoft.com/office/officeart/2005/8/layout/hierarchy1"/>
    <dgm:cxn modelId="{604C5C50-349D-4E15-B16B-8999686CD6BB}" type="presParOf" srcId="{F3EACAF8-866A-4DEB-A074-D8F080A37D3B}" destId="{BBC8DECE-569B-4452-8606-CEEC0E0C34DB}" srcOrd="1" destOrd="0" presId="urn:microsoft.com/office/officeart/2005/8/layout/hierarchy1"/>
    <dgm:cxn modelId="{CDCE2473-2389-4867-9F6B-36F1C48AD0B1}" type="presParOf" srcId="{BBC8DECE-569B-4452-8606-CEEC0E0C34DB}" destId="{455B5730-166B-4CE0-BFD4-D673A1652884}" srcOrd="0" destOrd="0" presId="urn:microsoft.com/office/officeart/2005/8/layout/hierarchy1"/>
    <dgm:cxn modelId="{112F1907-B6AF-422E-BDED-8F4E185ED972}" type="presParOf" srcId="{455B5730-166B-4CE0-BFD4-D673A1652884}" destId="{BE84E719-6895-451B-AD39-D34E3DC672D9}" srcOrd="0" destOrd="0" presId="urn:microsoft.com/office/officeart/2005/8/layout/hierarchy1"/>
    <dgm:cxn modelId="{FE8B43D5-B7E2-43B0-95F5-436FCBC88C15}" type="presParOf" srcId="{455B5730-166B-4CE0-BFD4-D673A1652884}" destId="{B7C31C84-FD30-4EF5-8827-8824BB223445}" srcOrd="1" destOrd="0" presId="urn:microsoft.com/office/officeart/2005/8/layout/hierarchy1"/>
    <dgm:cxn modelId="{3A6C5367-FF6C-4C7E-AADC-418091D535A8}" type="presParOf" srcId="{BBC8DECE-569B-4452-8606-CEEC0E0C34DB}" destId="{811349F3-7860-4BD2-BF07-CA565D8F444F}" srcOrd="1" destOrd="0" presId="urn:microsoft.com/office/officeart/2005/8/layout/hierarchy1"/>
    <dgm:cxn modelId="{D19F4106-6118-4745-8A12-95360E5B31CB}" type="presParOf" srcId="{811349F3-7860-4BD2-BF07-CA565D8F444F}" destId="{4C275960-316F-498F-9593-971851BB976E}" srcOrd="0" destOrd="0" presId="urn:microsoft.com/office/officeart/2005/8/layout/hierarchy1"/>
    <dgm:cxn modelId="{32C7CB77-4F12-47E1-BEF5-49D329FCBC3B}" type="presParOf" srcId="{811349F3-7860-4BD2-BF07-CA565D8F444F}" destId="{2E5AAF01-E5D9-45AB-B9CB-89B93C49B5E3}" srcOrd="1" destOrd="0" presId="urn:microsoft.com/office/officeart/2005/8/layout/hierarchy1"/>
    <dgm:cxn modelId="{33773D46-BF4E-4A37-9826-2462D1245B79}" type="presParOf" srcId="{2E5AAF01-E5D9-45AB-B9CB-89B93C49B5E3}" destId="{8EC31B02-C5E2-4E60-8F7B-950E2C9BC216}" srcOrd="0" destOrd="0" presId="urn:microsoft.com/office/officeart/2005/8/layout/hierarchy1"/>
    <dgm:cxn modelId="{168B0F70-8C39-4BE5-9EBD-E68C9F964AAE}" type="presParOf" srcId="{8EC31B02-C5E2-4E60-8F7B-950E2C9BC216}" destId="{C8902723-6A1F-4C7C-987D-063930D38AEE}" srcOrd="0" destOrd="0" presId="urn:microsoft.com/office/officeart/2005/8/layout/hierarchy1"/>
    <dgm:cxn modelId="{D1ACE9E3-7E7C-4D0F-97D9-3C5109A9242B}" type="presParOf" srcId="{8EC31B02-C5E2-4E60-8F7B-950E2C9BC216}" destId="{BAE5C11E-E92B-44AB-BAA5-0312FCB00D6D}" srcOrd="1" destOrd="0" presId="urn:microsoft.com/office/officeart/2005/8/layout/hierarchy1"/>
    <dgm:cxn modelId="{CDD7B6C4-5B8B-4AFC-BB88-095EA546EFD9}" type="presParOf" srcId="{2E5AAF01-E5D9-45AB-B9CB-89B93C49B5E3}" destId="{3C3CADA5-799A-45FB-ACE0-6999398A8FA5}" srcOrd="1" destOrd="0" presId="urn:microsoft.com/office/officeart/2005/8/layout/hierarchy1"/>
    <dgm:cxn modelId="{49E19495-0BD8-49A5-B9F1-7BED1771A77E}" type="presParOf" srcId="{811349F3-7860-4BD2-BF07-CA565D8F444F}" destId="{5C3BD944-CF8E-4E21-AEF5-C239851D6AA6}" srcOrd="2" destOrd="0" presId="urn:microsoft.com/office/officeart/2005/8/layout/hierarchy1"/>
    <dgm:cxn modelId="{09ACF08C-548E-44D4-95A0-D601521F6BD3}" type="presParOf" srcId="{811349F3-7860-4BD2-BF07-CA565D8F444F}" destId="{09AA2C2B-2EC7-4474-9BEC-F932AACC3E71}" srcOrd="3" destOrd="0" presId="urn:microsoft.com/office/officeart/2005/8/layout/hierarchy1"/>
    <dgm:cxn modelId="{9D1F2560-DD2D-459D-91EF-7547EE677FC5}" type="presParOf" srcId="{09AA2C2B-2EC7-4474-9BEC-F932AACC3E71}" destId="{795E5AB3-3750-4F5F-AA1D-C870B5291951}" srcOrd="0" destOrd="0" presId="urn:microsoft.com/office/officeart/2005/8/layout/hierarchy1"/>
    <dgm:cxn modelId="{BBEF7523-8FC2-4452-B335-59A1A017FE92}" type="presParOf" srcId="{795E5AB3-3750-4F5F-AA1D-C870B5291951}" destId="{1BF1E113-2426-4900-AF9D-C15191FA57BE}" srcOrd="0" destOrd="0" presId="urn:microsoft.com/office/officeart/2005/8/layout/hierarchy1"/>
    <dgm:cxn modelId="{7C99ED0F-465F-4C61-B1C8-41D7DE8BA62A}" type="presParOf" srcId="{795E5AB3-3750-4F5F-AA1D-C870B5291951}" destId="{F1AD7056-A239-4173-B6AB-54E4EB0EED0F}" srcOrd="1" destOrd="0" presId="urn:microsoft.com/office/officeart/2005/8/layout/hierarchy1"/>
    <dgm:cxn modelId="{7D5F227D-E14B-4D79-9A8A-44B155666363}" type="presParOf" srcId="{09AA2C2B-2EC7-4474-9BEC-F932AACC3E71}" destId="{B8C083C4-CCDD-4FA0-A3E4-3C621212187B}" srcOrd="1" destOrd="0" presId="urn:microsoft.com/office/officeart/2005/8/layout/hierarchy1"/>
    <dgm:cxn modelId="{6366D1F7-7F11-4593-AA50-B75085D211C5}" type="presParOf" srcId="{B8C083C4-CCDD-4FA0-A3E4-3C621212187B}" destId="{100FE971-7C02-4973-85BC-1007DB68DFA1}" srcOrd="0" destOrd="0" presId="urn:microsoft.com/office/officeart/2005/8/layout/hierarchy1"/>
    <dgm:cxn modelId="{580EB2AD-1374-43B7-8070-F3C88B1D0F25}" type="presParOf" srcId="{B8C083C4-CCDD-4FA0-A3E4-3C621212187B}" destId="{A5F6922E-EE8C-455F-9F86-B18ACA176B52}" srcOrd="1" destOrd="0" presId="urn:microsoft.com/office/officeart/2005/8/layout/hierarchy1"/>
    <dgm:cxn modelId="{C13A829E-6501-49BE-BFE4-466AB6805A91}" type="presParOf" srcId="{A5F6922E-EE8C-455F-9F86-B18ACA176B52}" destId="{0E473867-438D-4F16-8D60-554F6F8EEE68}" srcOrd="0" destOrd="0" presId="urn:microsoft.com/office/officeart/2005/8/layout/hierarchy1"/>
    <dgm:cxn modelId="{0551714D-AC32-4CDE-BE2B-E9E4358E057B}" type="presParOf" srcId="{0E473867-438D-4F16-8D60-554F6F8EEE68}" destId="{865A7AB6-0958-489C-A78F-ABB0F873A46A}" srcOrd="0" destOrd="0" presId="urn:microsoft.com/office/officeart/2005/8/layout/hierarchy1"/>
    <dgm:cxn modelId="{BA4E84C5-1DD2-4502-987F-CA796BF2D932}" type="presParOf" srcId="{0E473867-438D-4F16-8D60-554F6F8EEE68}" destId="{99B5D1F4-E730-4D18-B4BF-D21CBFB4D029}" srcOrd="1" destOrd="0" presId="urn:microsoft.com/office/officeart/2005/8/layout/hierarchy1"/>
    <dgm:cxn modelId="{2B8CFA4D-8947-4863-8C17-A6D5FF8ED2B3}" type="presParOf" srcId="{A5F6922E-EE8C-455F-9F86-B18ACA176B52}" destId="{5BD97D01-BE95-4E14-80A4-FFAC76D2D2E4}" srcOrd="1" destOrd="0" presId="urn:microsoft.com/office/officeart/2005/8/layout/hierarchy1"/>
    <dgm:cxn modelId="{6D34C8BA-9C47-4636-96EC-5FDC5A4CEDDB}" type="presParOf" srcId="{B8C083C4-CCDD-4FA0-A3E4-3C621212187B}" destId="{B03DCD8E-B28E-44A6-A2F6-BB1039CD2F96}" srcOrd="2" destOrd="0" presId="urn:microsoft.com/office/officeart/2005/8/layout/hierarchy1"/>
    <dgm:cxn modelId="{312A5A5D-E564-4F89-B00E-149E4EC2A9EF}" type="presParOf" srcId="{B8C083C4-CCDD-4FA0-A3E4-3C621212187B}" destId="{1C306C5F-128C-43C7-8DC1-36B4F2C59941}" srcOrd="3" destOrd="0" presId="urn:microsoft.com/office/officeart/2005/8/layout/hierarchy1"/>
    <dgm:cxn modelId="{2BF0F9FB-4688-46BF-98A0-1F6A3E1E47BC}" type="presParOf" srcId="{1C306C5F-128C-43C7-8DC1-36B4F2C59941}" destId="{2839594E-64C5-46EE-9209-637E0676BDD4}" srcOrd="0" destOrd="0" presId="urn:microsoft.com/office/officeart/2005/8/layout/hierarchy1"/>
    <dgm:cxn modelId="{F527E47A-D108-4ED3-82C7-68E715FC47D1}" type="presParOf" srcId="{2839594E-64C5-46EE-9209-637E0676BDD4}" destId="{F21BFE4E-68B3-4567-AA6B-2EA0BB2BD7BE}" srcOrd="0" destOrd="0" presId="urn:microsoft.com/office/officeart/2005/8/layout/hierarchy1"/>
    <dgm:cxn modelId="{789962F2-0BE7-4CDD-933D-2AB6461D4A8D}" type="presParOf" srcId="{2839594E-64C5-46EE-9209-637E0676BDD4}" destId="{ACFA2FE9-3B83-47A8-B096-C2E29F52B8F3}" srcOrd="1" destOrd="0" presId="urn:microsoft.com/office/officeart/2005/8/layout/hierarchy1"/>
    <dgm:cxn modelId="{1865CD1B-6DF2-43B2-8656-8E7ECC5FC8E8}" type="presParOf" srcId="{1C306C5F-128C-43C7-8DC1-36B4F2C59941}" destId="{7DDCCD38-399D-4DB7-8EDE-E8023A7357D7}" srcOrd="1" destOrd="0" presId="urn:microsoft.com/office/officeart/2005/8/layout/hierarchy1"/>
    <dgm:cxn modelId="{5AC03D31-CB23-44A4-AE05-8809C928AC29}" type="presParOf" srcId="{B8C083C4-CCDD-4FA0-A3E4-3C621212187B}" destId="{B267D5D9-DA56-43F3-9D2F-D29E9DCCBB21}" srcOrd="4" destOrd="0" presId="urn:microsoft.com/office/officeart/2005/8/layout/hierarchy1"/>
    <dgm:cxn modelId="{9BE9EA6F-179D-4DF4-82B4-704BB536E2E1}" type="presParOf" srcId="{B8C083C4-CCDD-4FA0-A3E4-3C621212187B}" destId="{AF68CE71-5724-4DA8-BE58-11263B9743E1}" srcOrd="5" destOrd="0" presId="urn:microsoft.com/office/officeart/2005/8/layout/hierarchy1"/>
    <dgm:cxn modelId="{D9479B6B-4043-4A7D-82C9-A34450152B11}" type="presParOf" srcId="{AF68CE71-5724-4DA8-BE58-11263B9743E1}" destId="{AF758D44-6FC8-46BC-8928-95D1972120FB}" srcOrd="0" destOrd="0" presId="urn:microsoft.com/office/officeart/2005/8/layout/hierarchy1"/>
    <dgm:cxn modelId="{E5DE3DFD-F084-4464-92AC-76DEEE546EFE}" type="presParOf" srcId="{AF758D44-6FC8-46BC-8928-95D1972120FB}" destId="{42F38214-E024-49DB-86FA-5D1DAA4D3033}" srcOrd="0" destOrd="0" presId="urn:microsoft.com/office/officeart/2005/8/layout/hierarchy1"/>
    <dgm:cxn modelId="{825EE447-F1EA-41D4-AB97-57972927C5E4}" type="presParOf" srcId="{AF758D44-6FC8-46BC-8928-95D1972120FB}" destId="{D615B799-B4AB-4B1D-BB16-CCA51B906A16}" srcOrd="1" destOrd="0" presId="urn:microsoft.com/office/officeart/2005/8/layout/hierarchy1"/>
    <dgm:cxn modelId="{B5A56F38-5F5D-4CA7-A065-B98F837305D1}" type="presParOf" srcId="{AF68CE71-5724-4DA8-BE58-11263B9743E1}" destId="{C8A6209F-A473-45A5-BF31-1830C8940A68}" srcOrd="1" destOrd="0" presId="urn:microsoft.com/office/officeart/2005/8/layout/hierarchy1"/>
    <dgm:cxn modelId="{A1FFC79E-CD26-4401-B211-EAB688D9F837}" type="presParOf" srcId="{B8C083C4-CCDD-4FA0-A3E4-3C621212187B}" destId="{4AFD7FAF-B0B8-40EC-A773-4ADFF93CB359}" srcOrd="6" destOrd="0" presId="urn:microsoft.com/office/officeart/2005/8/layout/hierarchy1"/>
    <dgm:cxn modelId="{B95AF507-0D2C-4789-BCBB-2C5B06EDD3B3}" type="presParOf" srcId="{B8C083C4-CCDD-4FA0-A3E4-3C621212187B}" destId="{5ADCD0A4-EBB6-4FE9-B37B-ED11037FD3A9}" srcOrd="7" destOrd="0" presId="urn:microsoft.com/office/officeart/2005/8/layout/hierarchy1"/>
    <dgm:cxn modelId="{835152AA-2D9C-459E-8AFD-9B46938858BE}" type="presParOf" srcId="{5ADCD0A4-EBB6-4FE9-B37B-ED11037FD3A9}" destId="{CB508448-7CDD-4E07-8620-62AD40F81DFE}" srcOrd="0" destOrd="0" presId="urn:microsoft.com/office/officeart/2005/8/layout/hierarchy1"/>
    <dgm:cxn modelId="{9261DAA5-4E85-4708-8AF7-1ACB0FB47F43}" type="presParOf" srcId="{CB508448-7CDD-4E07-8620-62AD40F81DFE}" destId="{ED050F1E-BF20-41DB-A1FA-CAC922F45C3D}" srcOrd="0" destOrd="0" presId="urn:microsoft.com/office/officeart/2005/8/layout/hierarchy1"/>
    <dgm:cxn modelId="{A54B8DCE-BFD9-46CE-8817-7F50A3223E74}" type="presParOf" srcId="{CB508448-7CDD-4E07-8620-62AD40F81DFE}" destId="{A288E421-EBDB-4B10-99CE-48BBC8FB2CBB}" srcOrd="1" destOrd="0" presId="urn:microsoft.com/office/officeart/2005/8/layout/hierarchy1"/>
    <dgm:cxn modelId="{D9A2B05A-D3ED-4004-B3E4-8391A3F5706E}" type="presParOf" srcId="{5ADCD0A4-EBB6-4FE9-B37B-ED11037FD3A9}" destId="{7F320B91-B7DD-45BE-BC8B-C359C0F6C03A}" srcOrd="1" destOrd="0" presId="urn:microsoft.com/office/officeart/2005/8/layout/hierarchy1"/>
    <dgm:cxn modelId="{E15152ED-A0A3-4C0B-A847-CA923FFB6594}" type="presParOf" srcId="{F3EACAF8-866A-4DEB-A074-D8F080A37D3B}" destId="{025A77E5-344D-4924-8F80-1C1F8EB1779B}" srcOrd="2" destOrd="0" presId="urn:microsoft.com/office/officeart/2005/8/layout/hierarchy1"/>
    <dgm:cxn modelId="{F3F3BC53-542C-4BCB-95D5-FD23DC588760}" type="presParOf" srcId="{F3EACAF8-866A-4DEB-A074-D8F080A37D3B}" destId="{18E37AAB-3421-4027-BC63-6F2A699BB13A}" srcOrd="3" destOrd="0" presId="urn:microsoft.com/office/officeart/2005/8/layout/hierarchy1"/>
    <dgm:cxn modelId="{68BC6CB7-64E7-4224-A120-FBA1C55F4810}" type="presParOf" srcId="{18E37AAB-3421-4027-BC63-6F2A699BB13A}" destId="{44CA5931-0468-4000-A595-3BBA4F36CAB2}" srcOrd="0" destOrd="0" presId="urn:microsoft.com/office/officeart/2005/8/layout/hierarchy1"/>
    <dgm:cxn modelId="{A53F2F0F-CB61-4836-B082-4FB7C4B078EF}" type="presParOf" srcId="{44CA5931-0468-4000-A595-3BBA4F36CAB2}" destId="{0D91A7A2-95E8-4165-90A3-C58F177A92E7}" srcOrd="0" destOrd="0" presId="urn:microsoft.com/office/officeart/2005/8/layout/hierarchy1"/>
    <dgm:cxn modelId="{CA834C6C-D166-41B6-B3D1-4F369AA3FF16}" type="presParOf" srcId="{44CA5931-0468-4000-A595-3BBA4F36CAB2}" destId="{1735BEBA-7A86-4924-8D1A-C5F8614A9729}" srcOrd="1" destOrd="0" presId="urn:microsoft.com/office/officeart/2005/8/layout/hierarchy1"/>
    <dgm:cxn modelId="{B3FCA3E5-969C-431C-A5F5-4F81A94719A1}" type="presParOf" srcId="{18E37AAB-3421-4027-BC63-6F2A699BB13A}" destId="{2403B231-E4A2-429D-93E0-A0A7A8EA729B}" srcOrd="1" destOrd="0" presId="urn:microsoft.com/office/officeart/2005/8/layout/hierarchy1"/>
    <dgm:cxn modelId="{5A6DC9FC-2E35-4F91-9A3D-5A0DAA1490F9}" type="presParOf" srcId="{2403B231-E4A2-429D-93E0-A0A7A8EA729B}" destId="{005D7293-0F8E-4CE6-97B2-D708803C7680}" srcOrd="0" destOrd="0" presId="urn:microsoft.com/office/officeart/2005/8/layout/hierarchy1"/>
    <dgm:cxn modelId="{5A26DE99-D305-4848-B872-7464FC317809}" type="presParOf" srcId="{2403B231-E4A2-429D-93E0-A0A7A8EA729B}" destId="{6E1654FC-F375-41AE-BAB1-7444DD477137}" srcOrd="1" destOrd="0" presId="urn:microsoft.com/office/officeart/2005/8/layout/hierarchy1"/>
    <dgm:cxn modelId="{CDF5352B-2978-4689-BBEA-7C5F2ABF4F75}" type="presParOf" srcId="{6E1654FC-F375-41AE-BAB1-7444DD477137}" destId="{F68F358D-F603-4254-A1F4-18C78CC587A1}" srcOrd="0" destOrd="0" presId="urn:microsoft.com/office/officeart/2005/8/layout/hierarchy1"/>
    <dgm:cxn modelId="{555816A2-0F19-4B3B-967E-8861B78C4C17}" type="presParOf" srcId="{F68F358D-F603-4254-A1F4-18C78CC587A1}" destId="{EAC4E85F-5E09-4849-B55C-E3461CB749E7}" srcOrd="0" destOrd="0" presId="urn:microsoft.com/office/officeart/2005/8/layout/hierarchy1"/>
    <dgm:cxn modelId="{EFE0800D-A86A-458A-90A2-31EDA2B752F4}" type="presParOf" srcId="{F68F358D-F603-4254-A1F4-18C78CC587A1}" destId="{0B76BD51-C0DD-4D46-90B1-CDEA2C35ABC2}" srcOrd="1" destOrd="0" presId="urn:microsoft.com/office/officeart/2005/8/layout/hierarchy1"/>
    <dgm:cxn modelId="{EE7BE588-A6CA-4049-B277-91CC4A3E3AB0}" type="presParOf" srcId="{6E1654FC-F375-41AE-BAB1-7444DD477137}" destId="{3C98133D-F443-4601-BEB7-F1CC9F59594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065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F5720-35D2-447F-A844-6783D0EAAC31}" type="datetimeFigureOut">
              <a:rPr lang="sv-SE" smtClean="0"/>
              <a:pPr/>
              <a:t>2018-05-07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BCA3C-EDE3-4B72-A3B2-F0C2CD8A5E3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53555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030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4164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7535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TK182/AG4</a:t>
            </a:r>
            <a:r>
              <a:rPr lang="sv-SE" baseline="0" dirty="0" smtClean="0"/>
              <a:t> speglar bland annat CEN/TC 250 och CEN/TC 124 men även CEN/TC 165 och ISO/TC 165</a:t>
            </a:r>
          </a:p>
          <a:p>
            <a:r>
              <a:rPr lang="sv-SE" baseline="0" dirty="0" smtClean="0"/>
              <a:t>Beslut och lösningar i TC 250 kan påverka TC 124 och även tvärt om. Arbete pågår därför i båda dessa samtidigt.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296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6411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0055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661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Exempel på arbetsområden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8212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Koppling mellan WG4 i TC124 och </a:t>
            </a:r>
            <a:r>
              <a:rPr lang="sv-SE" dirty="0" err="1" smtClean="0"/>
              <a:t>sub</a:t>
            </a:r>
            <a:r>
              <a:rPr lang="sv-SE" dirty="0" smtClean="0"/>
              <a:t> </a:t>
            </a:r>
            <a:r>
              <a:rPr lang="sv-SE" dirty="0" err="1" smtClean="0"/>
              <a:t>groups</a:t>
            </a:r>
            <a:r>
              <a:rPr lang="sv-SE" dirty="0" smtClean="0"/>
              <a:t> i TC 250 / SC 05/</a:t>
            </a:r>
            <a:r>
              <a:rPr lang="sv-SE" baseline="0" dirty="0" smtClean="0"/>
              <a:t> WG5.</a:t>
            </a:r>
            <a:endParaRPr lang="sv-SE" dirty="0" smtClean="0"/>
          </a:p>
          <a:p>
            <a:r>
              <a:rPr lang="sv-SE" dirty="0" smtClean="0"/>
              <a:t>I de svenska </a:t>
            </a:r>
            <a:r>
              <a:rPr lang="sv-SE" dirty="0" err="1" smtClean="0"/>
              <a:t>kommitteerna</a:t>
            </a:r>
            <a:r>
              <a:rPr lang="sv-SE" baseline="0" dirty="0" smtClean="0"/>
              <a:t> reagerar vi mest. Man ligger då oftast allt för sent i processen för att kunna ha någon större påverkan. Man försöker bli mer proaktiva.</a:t>
            </a:r>
          </a:p>
          <a:p>
            <a:r>
              <a:rPr lang="sv-SE" baseline="0" dirty="0" smtClean="0"/>
              <a:t>Ska man påverka kommande standarder är det bäst att aktivt jobba i de olika task </a:t>
            </a:r>
            <a:r>
              <a:rPr lang="sv-SE" baseline="0" dirty="0" err="1" smtClean="0"/>
              <a:t>groups</a:t>
            </a:r>
            <a:r>
              <a:rPr lang="sv-SE" baseline="0" dirty="0" smtClean="0"/>
              <a:t> som finns. Där kan man få förändringar gjorda men man måste vara beredd att satsa ganska mycket tid.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2447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857752" y="6357962"/>
            <a:ext cx="1543032" cy="365125"/>
          </a:xfrm>
          <a:prstGeom prst="rect">
            <a:avLst/>
          </a:prstGeom>
        </p:spPr>
        <p:txBody>
          <a:bodyPr/>
          <a:lstStyle/>
          <a:p>
            <a:fld id="{0AE21B44-0973-4292-AE6F-B672BC412E6E}" type="datetime1">
              <a:rPr lang="sv-SE" smtClean="0"/>
              <a:t>2018-05-07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CBCF71E1-F9B0-46A1-82FA-CE4222AA8EC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428598" y="785794"/>
            <a:ext cx="8286808" cy="1214438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28598" y="785794"/>
            <a:ext cx="8286808" cy="1214438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071678"/>
            <a:ext cx="8229600" cy="405448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857752" y="6357962"/>
            <a:ext cx="1543032" cy="365125"/>
          </a:xfrm>
          <a:prstGeom prst="rect">
            <a:avLst/>
          </a:prstGeom>
        </p:spPr>
        <p:txBody>
          <a:bodyPr/>
          <a:lstStyle/>
          <a:p>
            <a:fld id="{3F108336-B385-42A8-A19E-67B103171921}" type="datetime1">
              <a:rPr lang="sv-SE" smtClean="0"/>
              <a:t>2018-05-07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28596" y="6357962"/>
            <a:ext cx="4357718" cy="365125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Utbildning för takstolskonstruktörer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CBCF71E1-F9B0-46A1-82FA-CE4222AA8EC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857752" y="6357962"/>
            <a:ext cx="1543032" cy="365125"/>
          </a:xfrm>
          <a:prstGeom prst="rect">
            <a:avLst/>
          </a:prstGeom>
        </p:spPr>
        <p:txBody>
          <a:bodyPr/>
          <a:lstStyle/>
          <a:p>
            <a:fld id="{11C38F4F-FB53-41B5-BCBB-FDF609FCF266}" type="datetime1">
              <a:rPr lang="sv-SE" smtClean="0"/>
              <a:t>2018-05-07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28596" y="6357962"/>
            <a:ext cx="4357718" cy="365125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Utbildning för takstolskonstruktörer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CBCF71E1-F9B0-46A1-82FA-CE4222AA8EC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28598" y="357166"/>
            <a:ext cx="8286808" cy="1214438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43051"/>
            <a:ext cx="8229600" cy="44831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857752" y="6357962"/>
            <a:ext cx="1543032" cy="365125"/>
          </a:xfrm>
          <a:prstGeom prst="rect">
            <a:avLst/>
          </a:prstGeom>
        </p:spPr>
        <p:txBody>
          <a:bodyPr/>
          <a:lstStyle/>
          <a:p>
            <a:fld id="{C6971967-276E-4B39-ABFF-810410CBE434}" type="datetime1">
              <a:rPr lang="sv-SE" smtClean="0"/>
              <a:t>2018-05-07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CBCF71E1-F9B0-46A1-82FA-CE4222AA8EC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857752" y="6357962"/>
            <a:ext cx="1543032" cy="365125"/>
          </a:xfrm>
          <a:prstGeom prst="rect">
            <a:avLst/>
          </a:prstGeom>
        </p:spPr>
        <p:txBody>
          <a:bodyPr/>
          <a:lstStyle/>
          <a:p>
            <a:fld id="{B861C1FB-1D3D-4622-BAFA-4CE8493B9F88}" type="datetime1">
              <a:rPr lang="sv-SE" smtClean="0"/>
              <a:t>2018-05-07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CBCF71E1-F9B0-46A1-82FA-CE4222AA8EC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28598" y="785794"/>
            <a:ext cx="8286808" cy="1214438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857752" y="6357962"/>
            <a:ext cx="1543032" cy="365125"/>
          </a:xfrm>
          <a:prstGeom prst="rect">
            <a:avLst/>
          </a:prstGeom>
        </p:spPr>
        <p:txBody>
          <a:bodyPr/>
          <a:lstStyle/>
          <a:p>
            <a:fld id="{FB0167AA-B6B3-45A5-AD63-11C1C4B7400E}" type="datetime1">
              <a:rPr lang="sv-SE" smtClean="0"/>
              <a:t>2018-05-07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CBCF71E1-F9B0-46A1-82FA-CE4222AA8EC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28598" y="785794"/>
            <a:ext cx="8286808" cy="12144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4857752" y="6357962"/>
            <a:ext cx="1543032" cy="365125"/>
          </a:xfrm>
          <a:prstGeom prst="rect">
            <a:avLst/>
          </a:prstGeom>
        </p:spPr>
        <p:txBody>
          <a:bodyPr/>
          <a:lstStyle/>
          <a:p>
            <a:fld id="{FD47C82E-1495-4E21-A67A-D918A6113BC3}" type="datetime1">
              <a:rPr lang="sv-SE" smtClean="0"/>
              <a:t>2018-05-07</a:t>
            </a:fld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CBCF71E1-F9B0-46A1-82FA-CE4222AA8EC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28598" y="785794"/>
            <a:ext cx="8286808" cy="1214438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857752" y="6357962"/>
            <a:ext cx="1543032" cy="365125"/>
          </a:xfrm>
          <a:prstGeom prst="rect">
            <a:avLst/>
          </a:prstGeom>
        </p:spPr>
        <p:txBody>
          <a:bodyPr/>
          <a:lstStyle/>
          <a:p>
            <a:fld id="{8881A2A2-FC27-46BD-B691-0A5EC025B6DE}" type="datetime1">
              <a:rPr lang="sv-SE" smtClean="0"/>
              <a:t>2018-05-07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CBCF71E1-F9B0-46A1-82FA-CE4222AA8EC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4857752" y="6357962"/>
            <a:ext cx="1543032" cy="365125"/>
          </a:xfrm>
          <a:prstGeom prst="rect">
            <a:avLst/>
          </a:prstGeom>
        </p:spPr>
        <p:txBody>
          <a:bodyPr/>
          <a:lstStyle/>
          <a:p>
            <a:fld id="{DDCB3747-DFF0-4EFB-8FB8-05F294338F21}" type="datetime1">
              <a:rPr lang="sv-SE" smtClean="0"/>
              <a:t>2018-05-07</a:t>
            </a:fld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CBCF71E1-F9B0-46A1-82FA-CE4222AA8EC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857752" y="6357962"/>
            <a:ext cx="1543032" cy="365125"/>
          </a:xfrm>
          <a:prstGeom prst="rect">
            <a:avLst/>
          </a:prstGeom>
        </p:spPr>
        <p:txBody>
          <a:bodyPr/>
          <a:lstStyle/>
          <a:p>
            <a:fld id="{EA84CFF9-3AB7-4A81-8E72-825A02095723}" type="datetime1">
              <a:rPr lang="sv-SE" smtClean="0"/>
              <a:t>2018-05-07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28596" y="6357962"/>
            <a:ext cx="4357718" cy="365125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Utbildning för takstolskonstruktörer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CBCF71E1-F9B0-46A1-82FA-CE4222AA8EC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857752" y="6357962"/>
            <a:ext cx="1543032" cy="365125"/>
          </a:xfrm>
          <a:prstGeom prst="rect">
            <a:avLst/>
          </a:prstGeom>
        </p:spPr>
        <p:txBody>
          <a:bodyPr/>
          <a:lstStyle/>
          <a:p>
            <a:fld id="{0ACF5B51-2109-47CA-B562-EB6AF2AA82C4}" type="datetime1">
              <a:rPr lang="sv-SE" smtClean="0"/>
              <a:t>2018-05-07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28596" y="6357962"/>
            <a:ext cx="4357718" cy="365125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Utbildning för takstolskonstruktörer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CBCF71E1-F9B0-46A1-82FA-CE4222AA8EC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chemeClr val="accent1">
                <a:lumMod val="40000"/>
                <a:lumOff val="60000"/>
                <a:alpha val="84000"/>
              </a:schemeClr>
            </a:gs>
            <a:gs pos="0">
              <a:schemeClr val="accent1">
                <a:lumMod val="60000"/>
                <a:lumOff val="40000"/>
              </a:schemeClr>
            </a:gs>
            <a:gs pos="100000">
              <a:schemeClr val="bg1">
                <a:lumMod val="95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CSCE.gif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143768" y="6072206"/>
            <a:ext cx="1714512" cy="569754"/>
          </a:xfrm>
          <a:prstGeom prst="rect">
            <a:avLst/>
          </a:prstGeom>
        </p:spPr>
      </p:pic>
      <p:sp>
        <p:nvSpPr>
          <p:cNvPr id="7" name="textruta 6"/>
          <p:cNvSpPr txBox="1"/>
          <p:nvPr userDrawn="1"/>
        </p:nvSpPr>
        <p:spPr>
          <a:xfrm>
            <a:off x="431540" y="6357083"/>
            <a:ext cx="4212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baseline="0" noProof="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Standardisering</a:t>
            </a:r>
            <a:endParaRPr lang="en-US" sz="1800" kern="1200" baseline="0" noProof="0" dirty="0" smtClean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Platshållare för rubrik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03A1C-0C64-46F6-AAA1-254EA874422A}" type="datetimeFigureOut">
              <a:rPr lang="sv-SE" smtClean="0"/>
              <a:t>2018-05-07</a:t>
            </a:fld>
            <a:endParaRPr lang="sv-SE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13B43-571A-48DA-9280-BFCF4D651DE5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fade/>
  </p:transition>
  <p:timing>
    <p:tnLst>
      <p:par>
        <p:cTn id="1" dur="indefinite" restart="never" nodeType="tmRoot"/>
      </p:par>
    </p:tnLst>
  </p:timing>
  <p:hf sldNum="0" hdr="0" dt="0"/>
  <p:txStyles>
    <p:titleStyle>
      <a:lvl1pPr algn="ctr" defTabSz="914377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rubri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Standardisering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91053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66428405"/>
              </p:ext>
            </p:extLst>
          </p:nvPr>
        </p:nvGraphicFramePr>
        <p:xfrm>
          <a:off x="467544" y="296652"/>
          <a:ext cx="8496944" cy="5652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221812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Standardisering i Sverige</a:t>
            </a:r>
            <a:endParaRPr lang="sv-SE" sz="320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SIS är en ideell förening</a:t>
            </a:r>
          </a:p>
          <a:p>
            <a:r>
              <a:rPr lang="sv-SE" dirty="0" smtClean="0"/>
              <a:t>SIS har ca 1300 medlemmar</a:t>
            </a:r>
          </a:p>
          <a:p>
            <a:r>
              <a:rPr lang="sv-SE" dirty="0" smtClean="0"/>
              <a:t>Representerar </a:t>
            </a:r>
            <a:r>
              <a:rPr lang="sv-SE" dirty="0"/>
              <a:t>S</a:t>
            </a:r>
            <a:r>
              <a:rPr lang="sv-SE" dirty="0" smtClean="0"/>
              <a:t>verige i den europeiska standardiseringsorganisationen CEN</a:t>
            </a:r>
          </a:p>
          <a:p>
            <a:r>
              <a:rPr lang="sv-SE" dirty="0"/>
              <a:t>Representerar Sverige i den </a:t>
            </a:r>
            <a:r>
              <a:rPr lang="sv-SE" dirty="0" smtClean="0"/>
              <a:t>globala organisationen ISO</a:t>
            </a:r>
          </a:p>
          <a:p>
            <a:r>
              <a:rPr lang="sv-SE" dirty="0" smtClean="0"/>
              <a:t>Finns ca 300 tekniska kommittéer (TK)</a:t>
            </a:r>
          </a:p>
          <a:p>
            <a:r>
              <a:rPr lang="sv-SE" dirty="0" smtClean="0"/>
              <a:t>För att delta i arbetet i en TK måste man betala en deltagaravgift</a:t>
            </a:r>
            <a:endParaRPr lang="sv-SE" dirty="0"/>
          </a:p>
          <a:p>
            <a:endParaRPr lang="sv-S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Tekniska kommittéer som vi deltar i</a:t>
            </a:r>
            <a:endParaRPr lang="sv-SE" sz="320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b="1" dirty="0" smtClean="0"/>
              <a:t>SIS/TK 203 – Eurokoder</a:t>
            </a:r>
          </a:p>
          <a:p>
            <a:pPr lvl="1"/>
            <a:r>
              <a:rPr lang="sv-SE" dirty="0" smtClean="0"/>
              <a:t>CEN/TC 250 ”</a:t>
            </a:r>
            <a:r>
              <a:rPr lang="sv-SE" dirty="0" err="1" smtClean="0"/>
              <a:t>Structural</a:t>
            </a:r>
            <a:r>
              <a:rPr lang="sv-SE" dirty="0" smtClean="0"/>
              <a:t> Eurocodes”</a:t>
            </a:r>
          </a:p>
          <a:p>
            <a:pPr lvl="2"/>
            <a:r>
              <a:rPr lang="sv-SE" dirty="0" smtClean="0"/>
              <a:t>CEN/TC 250/SC 01 ”</a:t>
            </a:r>
            <a:r>
              <a:rPr lang="sv-SE" dirty="0" err="1" smtClean="0"/>
              <a:t>Eurocode</a:t>
            </a:r>
            <a:r>
              <a:rPr lang="sv-SE" dirty="0" smtClean="0"/>
              <a:t> 1: Action on </a:t>
            </a:r>
            <a:r>
              <a:rPr lang="sv-SE" dirty="0" err="1" smtClean="0"/>
              <a:t>structures</a:t>
            </a:r>
            <a:r>
              <a:rPr lang="sv-SE" dirty="0" smtClean="0"/>
              <a:t>”</a:t>
            </a:r>
          </a:p>
          <a:p>
            <a:pPr lvl="2"/>
            <a:r>
              <a:rPr lang="sv-SE" dirty="0" smtClean="0"/>
              <a:t>CEN/TC 250/SC 08 ”</a:t>
            </a:r>
            <a:r>
              <a:rPr lang="sv-SE" dirty="0" err="1" smtClean="0"/>
              <a:t>Eurocode</a:t>
            </a:r>
            <a:r>
              <a:rPr lang="sv-SE" dirty="0" smtClean="0"/>
              <a:t> 8: </a:t>
            </a:r>
            <a:r>
              <a:rPr lang="sv-SE" dirty="0" err="1" smtClean="0"/>
              <a:t>Earthquake</a:t>
            </a:r>
            <a:r>
              <a:rPr lang="sv-SE" dirty="0" smtClean="0"/>
              <a:t> </a:t>
            </a:r>
            <a:r>
              <a:rPr lang="sv-SE" dirty="0" err="1" smtClean="0"/>
              <a:t>resistance</a:t>
            </a:r>
            <a:r>
              <a:rPr lang="sv-SE" dirty="0" smtClean="0"/>
              <a:t>”</a:t>
            </a:r>
          </a:p>
          <a:p>
            <a:pPr lvl="2"/>
            <a:r>
              <a:rPr lang="sv-SE" dirty="0" smtClean="0"/>
              <a:t>CEN/TC 250/SC 10 ”EN 1990: Basis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structural</a:t>
            </a:r>
            <a:r>
              <a:rPr lang="sv-SE" dirty="0" smtClean="0"/>
              <a:t> design”</a:t>
            </a:r>
          </a:p>
          <a:p>
            <a:r>
              <a:rPr lang="sv-SE" dirty="0" smtClean="0"/>
              <a:t>Rapportering sker även från övriga grupper angående </a:t>
            </a:r>
            <a:r>
              <a:rPr lang="sv-SE" dirty="0" err="1" smtClean="0"/>
              <a:t>Eurocode</a:t>
            </a:r>
            <a:r>
              <a:rPr lang="sv-SE" dirty="0" smtClean="0"/>
              <a:t> till denna grupp.</a:t>
            </a:r>
          </a:p>
          <a:p>
            <a:r>
              <a:rPr lang="sv-SE" dirty="0" smtClean="0"/>
              <a:t>Ganska liten kommittee där Boverket och Trafikverket har stor roll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76571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Tekniska kommittéer som vi deltar i</a:t>
            </a:r>
            <a:endParaRPr lang="sv-SE" sz="320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b="1" dirty="0" smtClean="0"/>
              <a:t>SIS/TK 182 – Trä</a:t>
            </a:r>
          </a:p>
          <a:p>
            <a:r>
              <a:rPr lang="sv-SE" dirty="0" smtClean="0"/>
              <a:t>Väldigt stor kommitté som delas upp i 9 arbetsgrupper (AG)</a:t>
            </a:r>
          </a:p>
          <a:p>
            <a:pPr lvl="1"/>
            <a:r>
              <a:rPr lang="sv-SE" dirty="0" smtClean="0"/>
              <a:t>AG 01 ”Rundvirke”</a:t>
            </a:r>
          </a:p>
          <a:p>
            <a:pPr lvl="1"/>
            <a:r>
              <a:rPr lang="sv-SE" dirty="0" smtClean="0"/>
              <a:t>AG 02 ”Sågade och hyvlade trävaror”</a:t>
            </a:r>
          </a:p>
          <a:p>
            <a:pPr lvl="1"/>
            <a:r>
              <a:rPr lang="sv-SE" dirty="0" smtClean="0"/>
              <a:t>AG 03 ”Beständighet”</a:t>
            </a:r>
          </a:p>
          <a:p>
            <a:pPr lvl="1"/>
            <a:r>
              <a:rPr lang="sv-SE" dirty="0" smtClean="0"/>
              <a:t>AG 04 ”Bärande träkonstruktioner”</a:t>
            </a:r>
          </a:p>
          <a:p>
            <a:pPr lvl="1"/>
            <a:r>
              <a:rPr lang="sv-SE" dirty="0" smtClean="0"/>
              <a:t>AG 05 ”Dörrar och fönster”</a:t>
            </a:r>
          </a:p>
          <a:p>
            <a:pPr lvl="1"/>
            <a:r>
              <a:rPr lang="sv-SE" dirty="0" smtClean="0"/>
              <a:t>AG 06 ”Trägolv”</a:t>
            </a:r>
          </a:p>
          <a:p>
            <a:pPr lvl="1"/>
            <a:r>
              <a:rPr lang="sv-SE" dirty="0" smtClean="0"/>
              <a:t>AG 07 ”Trappor”</a:t>
            </a:r>
          </a:p>
          <a:p>
            <a:pPr lvl="1"/>
            <a:r>
              <a:rPr lang="sv-SE" dirty="0" smtClean="0"/>
              <a:t>AG 08 ”Träbaserade skivor”</a:t>
            </a:r>
          </a:p>
          <a:p>
            <a:pPr lvl="1"/>
            <a:r>
              <a:rPr lang="sv-SE" dirty="0" smtClean="0"/>
              <a:t>AG 10 ”Byggsystem”</a:t>
            </a:r>
          </a:p>
          <a:p>
            <a:r>
              <a:rPr lang="sv-SE" dirty="0" smtClean="0"/>
              <a:t>Fokus från vår sida ligger på AG 04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42597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Tekniska kommittéer som vi deltar i</a:t>
            </a:r>
            <a:endParaRPr lang="sv-SE" sz="320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SIS/TK 182/AG 04 – Bärande träkonstruktioner</a:t>
            </a:r>
          </a:p>
          <a:p>
            <a:pPr lvl="1"/>
            <a:r>
              <a:rPr lang="sv-SE" dirty="0"/>
              <a:t>CEN/TC 250 ”</a:t>
            </a:r>
            <a:r>
              <a:rPr lang="sv-SE" dirty="0" err="1"/>
              <a:t>Structural</a:t>
            </a:r>
            <a:r>
              <a:rPr lang="sv-SE" dirty="0"/>
              <a:t> Eurocodes”</a:t>
            </a:r>
          </a:p>
          <a:p>
            <a:pPr lvl="2"/>
            <a:r>
              <a:rPr lang="sv-SE" dirty="0"/>
              <a:t>CEN/TC 250/SC </a:t>
            </a:r>
            <a:r>
              <a:rPr lang="sv-SE" dirty="0" smtClean="0"/>
              <a:t>05 </a:t>
            </a:r>
            <a:r>
              <a:rPr lang="sv-SE" dirty="0"/>
              <a:t>”</a:t>
            </a:r>
            <a:r>
              <a:rPr lang="sv-SE" dirty="0" err="1"/>
              <a:t>Eurocode</a:t>
            </a:r>
            <a:r>
              <a:rPr lang="sv-SE" dirty="0"/>
              <a:t> </a:t>
            </a:r>
            <a:r>
              <a:rPr lang="sv-SE" dirty="0" smtClean="0"/>
              <a:t>5: Design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timber</a:t>
            </a:r>
            <a:r>
              <a:rPr lang="sv-SE" dirty="0" smtClean="0"/>
              <a:t> </a:t>
            </a:r>
            <a:r>
              <a:rPr lang="sv-SE" dirty="0" err="1"/>
              <a:t>structures</a:t>
            </a:r>
            <a:r>
              <a:rPr lang="sv-SE" dirty="0" smtClean="0"/>
              <a:t>”</a:t>
            </a:r>
          </a:p>
          <a:p>
            <a:pPr lvl="1"/>
            <a:r>
              <a:rPr lang="sv-SE" dirty="0" smtClean="0"/>
              <a:t>CEN/TC 124 ”</a:t>
            </a:r>
            <a:r>
              <a:rPr lang="sv-SE" dirty="0" err="1" smtClean="0"/>
              <a:t>Timber</a:t>
            </a:r>
            <a:r>
              <a:rPr lang="sv-SE" dirty="0" smtClean="0"/>
              <a:t> </a:t>
            </a:r>
            <a:r>
              <a:rPr lang="sv-SE" dirty="0" err="1" smtClean="0"/>
              <a:t>structures</a:t>
            </a:r>
            <a:r>
              <a:rPr lang="sv-SE" dirty="0" smtClean="0"/>
              <a:t>”</a:t>
            </a:r>
          </a:p>
          <a:p>
            <a:pPr lvl="2"/>
            <a:r>
              <a:rPr lang="sv-SE" dirty="0" smtClean="0"/>
              <a:t>Ex på standarder</a:t>
            </a:r>
          </a:p>
          <a:p>
            <a:pPr lvl="3"/>
            <a:r>
              <a:rPr lang="sv-SE" dirty="0" smtClean="0"/>
              <a:t>EN 338</a:t>
            </a:r>
          </a:p>
          <a:p>
            <a:pPr lvl="3"/>
            <a:r>
              <a:rPr lang="sv-SE" dirty="0" smtClean="0"/>
              <a:t>EN 14080</a:t>
            </a:r>
          </a:p>
          <a:p>
            <a:pPr lvl="3"/>
            <a:r>
              <a:rPr lang="sv-SE" dirty="0" smtClean="0"/>
              <a:t>EN 14250</a:t>
            </a:r>
          </a:p>
          <a:p>
            <a:pPr lvl="3"/>
            <a:r>
              <a:rPr lang="sv-SE" dirty="0" smtClean="0"/>
              <a:t>EN 14545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75405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 smtClean="0"/>
              <a:t>CEN/TC 250/SC 05</a:t>
            </a:r>
            <a:r>
              <a:rPr lang="sv-SE" sz="3200" dirty="0" smtClean="0"/>
              <a:t> ”</a:t>
            </a:r>
            <a:r>
              <a:rPr lang="sv-SE" sz="3200" dirty="0" err="1" smtClean="0"/>
              <a:t>Eurocode</a:t>
            </a:r>
            <a:r>
              <a:rPr lang="sv-SE" sz="3200" dirty="0" smtClean="0"/>
              <a:t> 5: Design </a:t>
            </a:r>
            <a:r>
              <a:rPr lang="sv-SE" sz="3200" dirty="0" err="1" smtClean="0"/>
              <a:t>of</a:t>
            </a:r>
            <a:r>
              <a:rPr lang="sv-SE" sz="3200" dirty="0" smtClean="0"/>
              <a:t> </a:t>
            </a:r>
            <a:r>
              <a:rPr lang="sv-SE" sz="3200" dirty="0" err="1" smtClean="0"/>
              <a:t>timber</a:t>
            </a:r>
            <a:r>
              <a:rPr lang="sv-SE" sz="3200" dirty="0" smtClean="0"/>
              <a:t> </a:t>
            </a:r>
            <a:r>
              <a:rPr lang="sv-SE" sz="3200" dirty="0" err="1" smtClean="0"/>
              <a:t>structures</a:t>
            </a:r>
            <a:endParaRPr lang="sv-SE" sz="320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97205449"/>
              </p:ext>
            </p:extLst>
          </p:nvPr>
        </p:nvGraphicFramePr>
        <p:xfrm>
          <a:off x="1529662" y="1880828"/>
          <a:ext cx="6084676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361460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 smtClean="0"/>
              <a:t>CEN/TC 250/SC 05</a:t>
            </a:r>
            <a:r>
              <a:rPr lang="sv-SE" sz="3200" dirty="0" smtClean="0"/>
              <a:t> ”</a:t>
            </a:r>
            <a:r>
              <a:rPr lang="sv-SE" sz="3200" dirty="0" err="1" smtClean="0"/>
              <a:t>Eurocode</a:t>
            </a:r>
            <a:r>
              <a:rPr lang="sv-SE" sz="3200" dirty="0" smtClean="0"/>
              <a:t> 5: Design </a:t>
            </a:r>
            <a:r>
              <a:rPr lang="sv-SE" sz="3200" dirty="0" err="1" smtClean="0"/>
              <a:t>of</a:t>
            </a:r>
            <a:r>
              <a:rPr lang="sv-SE" sz="3200" dirty="0" smtClean="0"/>
              <a:t> </a:t>
            </a:r>
            <a:r>
              <a:rPr lang="sv-SE" sz="3200" dirty="0" err="1" smtClean="0"/>
              <a:t>timber</a:t>
            </a:r>
            <a:r>
              <a:rPr lang="sv-SE" sz="3200" dirty="0" smtClean="0"/>
              <a:t> </a:t>
            </a:r>
            <a:r>
              <a:rPr lang="sv-SE" sz="3200" dirty="0" err="1" smtClean="0"/>
              <a:t>structures</a:t>
            </a:r>
            <a:endParaRPr lang="sv-SE" sz="320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Arbetet delas upp i </a:t>
            </a:r>
            <a:r>
              <a:rPr lang="sv-SE" dirty="0" err="1" smtClean="0"/>
              <a:t>Working</a:t>
            </a:r>
            <a:r>
              <a:rPr lang="sv-SE" dirty="0" smtClean="0"/>
              <a:t> </a:t>
            </a:r>
            <a:r>
              <a:rPr lang="sv-SE" dirty="0" err="1" smtClean="0"/>
              <a:t>groups</a:t>
            </a:r>
            <a:r>
              <a:rPr lang="sv-SE" dirty="0" smtClean="0"/>
              <a:t> (WG)</a:t>
            </a:r>
          </a:p>
          <a:p>
            <a:pPr lvl="1"/>
            <a:r>
              <a:rPr lang="sv-SE" dirty="0" smtClean="0"/>
              <a:t>WG 1 – Cross </a:t>
            </a:r>
            <a:r>
              <a:rPr lang="sv-SE" dirty="0" err="1" smtClean="0"/>
              <a:t>laminated</a:t>
            </a:r>
            <a:r>
              <a:rPr lang="sv-SE" dirty="0" smtClean="0"/>
              <a:t> </a:t>
            </a:r>
            <a:r>
              <a:rPr lang="sv-SE" dirty="0" err="1" smtClean="0"/>
              <a:t>timber</a:t>
            </a:r>
            <a:r>
              <a:rPr lang="sv-SE" dirty="0" smtClean="0"/>
              <a:t> (CLT)</a:t>
            </a:r>
          </a:p>
          <a:p>
            <a:pPr lvl="1"/>
            <a:r>
              <a:rPr lang="sv-SE" dirty="0" smtClean="0"/>
              <a:t>WG 2 – </a:t>
            </a:r>
            <a:r>
              <a:rPr lang="sv-SE" dirty="0" err="1" smtClean="0"/>
              <a:t>Timber</a:t>
            </a:r>
            <a:r>
              <a:rPr lang="sv-SE" dirty="0" smtClean="0"/>
              <a:t> </a:t>
            </a:r>
            <a:r>
              <a:rPr lang="sv-SE" dirty="0" err="1" smtClean="0"/>
              <a:t>concrete</a:t>
            </a:r>
            <a:r>
              <a:rPr lang="sv-SE" dirty="0" smtClean="0"/>
              <a:t> </a:t>
            </a:r>
            <a:r>
              <a:rPr lang="sv-SE" dirty="0" err="1" smtClean="0"/>
              <a:t>composite</a:t>
            </a:r>
            <a:endParaRPr lang="sv-SE" dirty="0" smtClean="0"/>
          </a:p>
          <a:p>
            <a:pPr lvl="1"/>
            <a:r>
              <a:rPr lang="sv-SE" dirty="0" smtClean="0"/>
              <a:t>WG 3 – Cluster </a:t>
            </a:r>
            <a:r>
              <a:rPr lang="sv-SE" dirty="0" err="1" smtClean="0"/>
              <a:t>Eurocode</a:t>
            </a:r>
            <a:r>
              <a:rPr lang="sv-SE" dirty="0" smtClean="0"/>
              <a:t> 5</a:t>
            </a:r>
          </a:p>
          <a:p>
            <a:pPr lvl="1"/>
            <a:r>
              <a:rPr lang="sv-SE" dirty="0" smtClean="0"/>
              <a:t>WG 4 – </a:t>
            </a:r>
            <a:r>
              <a:rPr lang="sv-SE" dirty="0" err="1" smtClean="0"/>
              <a:t>Structural</a:t>
            </a:r>
            <a:r>
              <a:rPr lang="sv-SE" dirty="0" smtClean="0"/>
              <a:t> </a:t>
            </a:r>
            <a:r>
              <a:rPr lang="sv-SE" dirty="0" err="1" smtClean="0"/>
              <a:t>fire</a:t>
            </a:r>
            <a:r>
              <a:rPr lang="sv-SE" dirty="0" smtClean="0"/>
              <a:t> design</a:t>
            </a:r>
          </a:p>
          <a:p>
            <a:pPr lvl="1"/>
            <a:r>
              <a:rPr lang="sv-SE" dirty="0" smtClean="0"/>
              <a:t>WG 5 – Connections and </a:t>
            </a:r>
            <a:r>
              <a:rPr lang="sv-SE" dirty="0" err="1" smtClean="0"/>
              <a:t>fasteners</a:t>
            </a:r>
            <a:endParaRPr lang="sv-SE" dirty="0" smtClean="0"/>
          </a:p>
          <a:p>
            <a:pPr lvl="1"/>
            <a:r>
              <a:rPr lang="sv-SE" dirty="0" smtClean="0"/>
              <a:t>WG 6 – </a:t>
            </a:r>
            <a:r>
              <a:rPr lang="sv-SE" dirty="0" err="1" smtClean="0"/>
              <a:t>Timber</a:t>
            </a:r>
            <a:r>
              <a:rPr lang="sv-SE" dirty="0" smtClean="0"/>
              <a:t> bridges</a:t>
            </a:r>
          </a:p>
          <a:p>
            <a:pPr lvl="1"/>
            <a:r>
              <a:rPr lang="sv-SE" dirty="0" smtClean="0"/>
              <a:t>WG 7 – </a:t>
            </a:r>
            <a:r>
              <a:rPr lang="sv-SE" dirty="0" err="1" smtClean="0"/>
              <a:t>Reinforcement</a:t>
            </a:r>
            <a:endParaRPr lang="sv-SE" dirty="0" smtClean="0"/>
          </a:p>
          <a:p>
            <a:pPr lvl="1"/>
            <a:r>
              <a:rPr lang="sv-SE" dirty="0" smtClean="0"/>
              <a:t>WG 8 – </a:t>
            </a:r>
            <a:r>
              <a:rPr lang="sv-SE" dirty="0" err="1" smtClean="0"/>
              <a:t>Seismic</a:t>
            </a:r>
            <a:r>
              <a:rPr lang="sv-SE" dirty="0" smtClean="0"/>
              <a:t> design</a:t>
            </a:r>
          </a:p>
          <a:p>
            <a:pPr lvl="1"/>
            <a:r>
              <a:rPr lang="sv-SE" dirty="0" smtClean="0"/>
              <a:t>WG 9 – </a:t>
            </a:r>
            <a:r>
              <a:rPr lang="sv-SE" dirty="0" err="1" smtClean="0"/>
              <a:t>Execution</a:t>
            </a:r>
            <a:endParaRPr lang="sv-SE" dirty="0" smtClean="0"/>
          </a:p>
          <a:p>
            <a:pPr lvl="1"/>
            <a:r>
              <a:rPr lang="sv-SE" dirty="0" smtClean="0"/>
              <a:t>WG 10 – Basis </a:t>
            </a:r>
            <a:r>
              <a:rPr lang="sv-SE" dirty="0" err="1" smtClean="0"/>
              <a:t>of</a:t>
            </a:r>
            <a:r>
              <a:rPr lang="sv-SE" dirty="0" smtClean="0"/>
              <a:t> design and materials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30798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14119376"/>
              </p:ext>
            </p:extLst>
          </p:nvPr>
        </p:nvGraphicFramePr>
        <p:xfrm>
          <a:off x="467544" y="296652"/>
          <a:ext cx="8496944" cy="5652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5454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CEN/TC 250/SC 05 ”</a:t>
            </a:r>
            <a:r>
              <a:rPr lang="sv-SE" sz="3200" dirty="0" err="1" smtClean="0"/>
              <a:t>Eurocode</a:t>
            </a:r>
            <a:r>
              <a:rPr lang="sv-SE" sz="3200" dirty="0" smtClean="0"/>
              <a:t> 5: Design </a:t>
            </a:r>
            <a:r>
              <a:rPr lang="sv-SE" sz="3200" dirty="0" err="1" smtClean="0"/>
              <a:t>of</a:t>
            </a:r>
            <a:r>
              <a:rPr lang="sv-SE" sz="3200" dirty="0" smtClean="0"/>
              <a:t> </a:t>
            </a:r>
            <a:r>
              <a:rPr lang="sv-SE" sz="3200" dirty="0" err="1" smtClean="0"/>
              <a:t>timber</a:t>
            </a:r>
            <a:r>
              <a:rPr lang="sv-SE" sz="3200" dirty="0" smtClean="0"/>
              <a:t> </a:t>
            </a:r>
            <a:r>
              <a:rPr lang="sv-SE" sz="3200" dirty="0" err="1" smtClean="0"/>
              <a:t>structures</a:t>
            </a:r>
            <a:endParaRPr lang="sv-SE" sz="320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 smtClean="0"/>
              <a:t>Arbetet delas upp ytterligare i task </a:t>
            </a:r>
            <a:r>
              <a:rPr lang="sv-SE" dirty="0" err="1" smtClean="0"/>
              <a:t>groups</a:t>
            </a:r>
            <a:r>
              <a:rPr lang="sv-SE" dirty="0" smtClean="0"/>
              <a:t> eller </a:t>
            </a:r>
            <a:r>
              <a:rPr lang="sv-SE" dirty="0" err="1" smtClean="0"/>
              <a:t>sub</a:t>
            </a:r>
            <a:r>
              <a:rPr lang="sv-SE" dirty="0" smtClean="0"/>
              <a:t> </a:t>
            </a:r>
            <a:r>
              <a:rPr lang="sv-SE" dirty="0" err="1" smtClean="0"/>
              <a:t>groups</a:t>
            </a:r>
            <a:endParaRPr lang="sv-SE" dirty="0" smtClean="0"/>
          </a:p>
          <a:p>
            <a:pPr lvl="1"/>
            <a:r>
              <a:rPr lang="sv-SE" dirty="0" smtClean="0"/>
              <a:t>WG 3 – Cluster </a:t>
            </a:r>
            <a:r>
              <a:rPr lang="sv-SE" dirty="0" err="1" smtClean="0"/>
              <a:t>Eurocode</a:t>
            </a:r>
            <a:r>
              <a:rPr lang="sv-SE" dirty="0" smtClean="0"/>
              <a:t> 5</a:t>
            </a:r>
          </a:p>
          <a:p>
            <a:pPr lvl="2"/>
            <a:r>
              <a:rPr lang="sv-SE" dirty="0" smtClean="0"/>
              <a:t>Stabilitet</a:t>
            </a:r>
          </a:p>
          <a:p>
            <a:pPr lvl="2"/>
            <a:r>
              <a:rPr lang="sv-SE" dirty="0" smtClean="0"/>
              <a:t>Tryck vinkelrätt fibrer</a:t>
            </a:r>
          </a:p>
          <a:p>
            <a:pPr lvl="2"/>
            <a:r>
              <a:rPr lang="sv-SE" dirty="0" smtClean="0"/>
              <a:t>Tvärkraft</a:t>
            </a:r>
          </a:p>
          <a:p>
            <a:pPr lvl="2"/>
            <a:r>
              <a:rPr lang="sv-SE" dirty="0" smtClean="0"/>
              <a:t>Vibration (svikt)</a:t>
            </a:r>
          </a:p>
          <a:p>
            <a:pPr lvl="1"/>
            <a:r>
              <a:rPr lang="sv-SE" dirty="0" smtClean="0"/>
              <a:t>WG 4 – </a:t>
            </a:r>
            <a:r>
              <a:rPr lang="sv-SE" dirty="0" err="1" smtClean="0"/>
              <a:t>Structural</a:t>
            </a:r>
            <a:r>
              <a:rPr lang="sv-SE" dirty="0" smtClean="0"/>
              <a:t> </a:t>
            </a:r>
            <a:r>
              <a:rPr lang="sv-SE" dirty="0" err="1" smtClean="0"/>
              <a:t>fire</a:t>
            </a:r>
            <a:r>
              <a:rPr lang="sv-SE" dirty="0" smtClean="0"/>
              <a:t> design</a:t>
            </a:r>
          </a:p>
          <a:p>
            <a:pPr lvl="1"/>
            <a:r>
              <a:rPr lang="sv-SE" dirty="0" smtClean="0"/>
              <a:t>WG 5 – Connections and </a:t>
            </a:r>
            <a:r>
              <a:rPr lang="sv-SE" dirty="0" err="1" smtClean="0"/>
              <a:t>fasteners</a:t>
            </a:r>
            <a:endParaRPr lang="sv-SE" dirty="0" smtClean="0"/>
          </a:p>
          <a:p>
            <a:pPr lvl="2"/>
            <a:r>
              <a:rPr lang="sv-SE" dirty="0"/>
              <a:t>Spik/skruv mm (</a:t>
            </a:r>
            <a:r>
              <a:rPr lang="sv-SE" dirty="0" err="1"/>
              <a:t>Dowel</a:t>
            </a:r>
            <a:r>
              <a:rPr lang="sv-SE" dirty="0"/>
              <a:t>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 smtClean="0"/>
              <a:t>fasteners</a:t>
            </a:r>
            <a:r>
              <a:rPr lang="sv-SE" dirty="0" smtClean="0"/>
              <a:t>)</a:t>
            </a:r>
          </a:p>
          <a:p>
            <a:pPr lvl="2"/>
            <a:r>
              <a:rPr lang="sv-SE" dirty="0" smtClean="0"/>
              <a:t>Pressad spikplåt</a:t>
            </a:r>
          </a:p>
          <a:p>
            <a:pPr lvl="2"/>
            <a:r>
              <a:rPr lang="sv-SE" dirty="0" err="1" smtClean="0"/>
              <a:t>Inlimmade</a:t>
            </a:r>
            <a:r>
              <a:rPr lang="sv-SE" dirty="0" smtClean="0"/>
              <a:t> stavar (</a:t>
            </a:r>
            <a:r>
              <a:rPr lang="sv-SE" dirty="0" err="1" smtClean="0"/>
              <a:t>glued</a:t>
            </a:r>
            <a:r>
              <a:rPr lang="sv-SE" dirty="0" smtClean="0"/>
              <a:t> in </a:t>
            </a:r>
            <a:r>
              <a:rPr lang="sv-SE" dirty="0" err="1" smtClean="0"/>
              <a:t>rods</a:t>
            </a:r>
            <a:r>
              <a:rPr lang="sv-SE" dirty="0" smtClean="0"/>
              <a:t>)</a:t>
            </a:r>
          </a:p>
          <a:p>
            <a:pPr lvl="2"/>
            <a:r>
              <a:rPr lang="sv-SE" dirty="0" smtClean="0"/>
              <a:t>Traditionella knutpunkter (Carpentry joints)</a:t>
            </a:r>
          </a:p>
          <a:p>
            <a:pPr lvl="1"/>
            <a:r>
              <a:rPr lang="sv-SE" dirty="0" smtClean="0"/>
              <a:t>WG 7 – </a:t>
            </a:r>
            <a:r>
              <a:rPr lang="sv-SE" dirty="0" err="1" smtClean="0"/>
              <a:t>Reinforcement</a:t>
            </a:r>
            <a:endParaRPr lang="sv-SE" dirty="0" smtClean="0"/>
          </a:p>
          <a:p>
            <a:pPr lvl="2"/>
            <a:r>
              <a:rPr lang="sv-SE" dirty="0" smtClean="0"/>
              <a:t>Håltagning och förstärkning av dessa</a:t>
            </a:r>
          </a:p>
          <a:p>
            <a:pPr lvl="2"/>
            <a:r>
              <a:rPr lang="sv-SE" dirty="0" smtClean="0"/>
              <a:t>Förstärkning för tryck vinkelrätt fibrer</a:t>
            </a:r>
          </a:p>
          <a:p>
            <a:pPr lvl="1"/>
            <a:r>
              <a:rPr lang="sv-SE" dirty="0" smtClean="0"/>
              <a:t>WG 10 – Basis </a:t>
            </a:r>
            <a:r>
              <a:rPr lang="sv-SE" dirty="0" err="1" smtClean="0"/>
              <a:t>of</a:t>
            </a:r>
            <a:r>
              <a:rPr lang="sv-SE" dirty="0" smtClean="0"/>
              <a:t> design and materials</a:t>
            </a:r>
          </a:p>
          <a:p>
            <a:pPr lvl="2"/>
            <a:r>
              <a:rPr lang="sv-SE" dirty="0" smtClean="0"/>
              <a:t>Deformationsberäkning</a:t>
            </a:r>
          </a:p>
          <a:p>
            <a:pPr lvl="2"/>
            <a:r>
              <a:rPr lang="sv-SE" dirty="0" smtClean="0"/>
              <a:t>Klimatklasser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4637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uroCode - u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STAK</Template>
  <TotalTime>7659</TotalTime>
  <Words>655</Words>
  <Application>Microsoft Office PowerPoint</Application>
  <PresentationFormat>Bildspel på skärmen (4:3)</PresentationFormat>
  <Paragraphs>97</Paragraphs>
  <Slides>10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3" baseType="lpstr">
      <vt:lpstr>Arial</vt:lpstr>
      <vt:lpstr>Calibri</vt:lpstr>
      <vt:lpstr>EuroCode - uli</vt:lpstr>
      <vt:lpstr>Standardisering</vt:lpstr>
      <vt:lpstr>Standardisering i Sverige</vt:lpstr>
      <vt:lpstr>Tekniska kommittéer som vi deltar i</vt:lpstr>
      <vt:lpstr>Tekniska kommittéer som vi deltar i</vt:lpstr>
      <vt:lpstr>Tekniska kommittéer som vi deltar i</vt:lpstr>
      <vt:lpstr>CEN/TC 250/SC 05 ”Eurocode 5: Design of timber structures</vt:lpstr>
      <vt:lpstr>CEN/TC 250/SC 05 ”Eurocode 5: Design of timber structures</vt:lpstr>
      <vt:lpstr>PowerPoint-presentation</vt:lpstr>
      <vt:lpstr>CEN/TC 250/SC 05 ”Eurocode 5: Design of timber structures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Lindberg Urban</dc:creator>
  <cp:lastModifiedBy>Kjell Bergvall</cp:lastModifiedBy>
  <cp:revision>382</cp:revision>
  <cp:lastPrinted>2010-11-23T13:59:14Z</cp:lastPrinted>
  <dcterms:created xsi:type="dcterms:W3CDTF">2010-03-31T13:48:20Z</dcterms:created>
  <dcterms:modified xsi:type="dcterms:W3CDTF">2018-05-07T18:26:04Z</dcterms:modified>
</cp:coreProperties>
</file>